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74" r:id="rId5"/>
  </p:sldMasterIdLst>
  <p:notesMasterIdLst>
    <p:notesMasterId r:id="rId18"/>
  </p:notesMasterIdLst>
  <p:handoutMasterIdLst>
    <p:handoutMasterId r:id="rId19"/>
  </p:handoutMasterIdLst>
  <p:sldIdLst>
    <p:sldId id="381" r:id="rId6"/>
    <p:sldId id="393" r:id="rId7"/>
    <p:sldId id="338" r:id="rId8"/>
    <p:sldId id="395" r:id="rId9"/>
    <p:sldId id="402" r:id="rId10"/>
    <p:sldId id="397" r:id="rId11"/>
    <p:sldId id="398" r:id="rId12"/>
    <p:sldId id="399" r:id="rId13"/>
    <p:sldId id="396" r:id="rId14"/>
    <p:sldId id="401" r:id="rId15"/>
    <p:sldId id="400" r:id="rId16"/>
    <p:sldId id="377" r:id="rId17"/>
  </p:sldIdLst>
  <p:sldSz cx="12192000" cy="6858000"/>
  <p:notesSz cx="6858000" cy="9144000"/>
  <p:embeddedFontLst>
    <p:embeddedFont>
      <p:font typeface="Antonio" pitchFamily="2" charset="0"/>
      <p:regular r:id="rId20"/>
      <p:bold r:id="rId21"/>
    </p:embeddedFont>
    <p:embeddedFont>
      <p:font typeface="Antonio Light" pitchFamily="2" charset="0"/>
      <p:regular r:id="rId22"/>
    </p:embeddedFont>
    <p:embeddedFont>
      <p:font typeface="Palanquin" panose="020B00040202030202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42F"/>
    <a:srgbClr val="A7D2FF"/>
    <a:srgbClr val="21296B"/>
    <a:srgbClr val="F47925"/>
    <a:srgbClr val="0044B5"/>
    <a:srgbClr val="FE372B"/>
    <a:srgbClr val="009464"/>
    <a:srgbClr val="FFBA00"/>
    <a:srgbClr val="4F82F0"/>
    <a:srgbClr val="A9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916D93-389B-4D6D-85B5-D556670E8BA7}" v="3" dt="2025-05-15T19:43:31.7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49524"/>
  </p:normalViewPr>
  <p:slideViewPr>
    <p:cSldViewPr snapToGrid="0">
      <p:cViewPr varScale="1">
        <p:scale>
          <a:sx n="54" d="100"/>
          <a:sy n="54" d="100"/>
        </p:scale>
        <p:origin x="279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75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ey Jourdan" userId="069430d9-0134-42fc-b031-a4c391c7635e" providerId="ADAL" clId="{59916D93-389B-4D6D-85B5-D556670E8BA7}"/>
    <pc:docChg chg="custSel delSld modSld modMainMaster">
      <pc:chgData name="Haley Jourdan" userId="069430d9-0134-42fc-b031-a4c391c7635e" providerId="ADAL" clId="{59916D93-389B-4D6D-85B5-D556670E8BA7}" dt="2025-05-15T19:46:42.209" v="113" actId="2696"/>
      <pc:docMkLst>
        <pc:docMk/>
      </pc:docMkLst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2514084653" sldId="330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2197905859" sldId="331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2353152426" sldId="332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3831954165" sldId="336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1040549319" sldId="337"/>
        </pc:sldMkLst>
      </pc:sldChg>
      <pc:sldChg chg="delSp mod">
        <pc:chgData name="Haley Jourdan" userId="069430d9-0134-42fc-b031-a4c391c7635e" providerId="ADAL" clId="{59916D93-389B-4D6D-85B5-D556670E8BA7}" dt="2025-05-08T16:28:56.361" v="95" actId="478"/>
        <pc:sldMkLst>
          <pc:docMk/>
          <pc:sldMk cId="1399737280" sldId="338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1694238451" sldId="339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3252191362" sldId="340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123595805" sldId="341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174057189" sldId="342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1095066623" sldId="343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1305500784" sldId="344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3128974073" sldId="345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2085676733" sldId="346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2155735277" sldId="347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4114415179" sldId="348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1793374237" sldId="349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3546557888" sldId="350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1156042809" sldId="351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3928022967" sldId="352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3328450181" sldId="353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3984304883" sldId="355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2287528540" sldId="356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3892864222" sldId="357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2460612623" sldId="358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1399563983" sldId="359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2846745230" sldId="360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4260290438" sldId="361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112918852" sldId="362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1234406" sldId="363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1602371342" sldId="364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1746643179" sldId="365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2546530916" sldId="366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481592748" sldId="367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2117536348" sldId="368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193165890" sldId="369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2408111890" sldId="370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1481879324" sldId="371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1820242588" sldId="372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4272559178" sldId="373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4276701301" sldId="374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3302049914" sldId="375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1560363010" sldId="376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1386756446" sldId="378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4078190282" sldId="379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1439330492" sldId="380"/>
        </pc:sldMkLst>
      </pc:sldChg>
      <pc:sldChg chg="delSp mod">
        <pc:chgData name="Haley Jourdan" userId="069430d9-0134-42fc-b031-a4c391c7635e" providerId="ADAL" clId="{59916D93-389B-4D6D-85B5-D556670E8BA7}" dt="2025-05-08T16:28:40.519" v="93" actId="478"/>
        <pc:sldMkLst>
          <pc:docMk/>
          <pc:sldMk cId="751065664" sldId="381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3747571905" sldId="382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3525778415" sldId="383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242804449" sldId="384"/>
        </pc:sldMkLst>
      </pc:sldChg>
      <pc:sldChg chg="del">
        <pc:chgData name="Haley Jourdan" userId="069430d9-0134-42fc-b031-a4c391c7635e" providerId="ADAL" clId="{59916D93-389B-4D6D-85B5-D556670E8BA7}" dt="2025-05-15T19:46:42.209" v="113" actId="2696"/>
        <pc:sldMkLst>
          <pc:docMk/>
          <pc:sldMk cId="982610145" sldId="391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2993921876" sldId="392"/>
        </pc:sldMkLst>
      </pc:sldChg>
      <pc:sldChg chg="delSp mod">
        <pc:chgData name="Haley Jourdan" userId="069430d9-0134-42fc-b031-a4c391c7635e" providerId="ADAL" clId="{59916D93-389B-4D6D-85B5-D556670E8BA7}" dt="2025-05-08T16:28:43.898" v="94" actId="478"/>
        <pc:sldMkLst>
          <pc:docMk/>
          <pc:sldMk cId="470572622" sldId="393"/>
        </pc:sldMkLst>
      </pc:sldChg>
      <pc:sldChg chg="del">
        <pc:chgData name="Haley Jourdan" userId="069430d9-0134-42fc-b031-a4c391c7635e" providerId="ADAL" clId="{59916D93-389B-4D6D-85B5-D556670E8BA7}" dt="2025-05-07T19:31:20.560" v="92" actId="47"/>
        <pc:sldMkLst>
          <pc:docMk/>
          <pc:sldMk cId="3273245222" sldId="394"/>
        </pc:sldMkLst>
      </pc:sldChg>
      <pc:sldChg chg="delSp mod">
        <pc:chgData name="Haley Jourdan" userId="069430d9-0134-42fc-b031-a4c391c7635e" providerId="ADAL" clId="{59916D93-389B-4D6D-85B5-D556670E8BA7}" dt="2025-05-08T16:28:59.061" v="96" actId="478"/>
        <pc:sldMkLst>
          <pc:docMk/>
          <pc:sldMk cId="733314960" sldId="395"/>
        </pc:sldMkLst>
      </pc:sldChg>
      <pc:sldChg chg="delSp mod">
        <pc:chgData name="Haley Jourdan" userId="069430d9-0134-42fc-b031-a4c391c7635e" providerId="ADAL" clId="{59916D93-389B-4D6D-85B5-D556670E8BA7}" dt="2025-05-08T16:29:14.413" v="101" actId="478"/>
        <pc:sldMkLst>
          <pc:docMk/>
          <pc:sldMk cId="112141684" sldId="396"/>
        </pc:sldMkLst>
      </pc:sldChg>
      <pc:sldChg chg="delSp mod">
        <pc:chgData name="Haley Jourdan" userId="069430d9-0134-42fc-b031-a4c391c7635e" providerId="ADAL" clId="{59916D93-389B-4D6D-85B5-D556670E8BA7}" dt="2025-05-08T16:29:05.705" v="98" actId="478"/>
        <pc:sldMkLst>
          <pc:docMk/>
          <pc:sldMk cId="3217063591" sldId="397"/>
        </pc:sldMkLst>
      </pc:sldChg>
      <pc:sldChg chg="delSp modSp mod">
        <pc:chgData name="Haley Jourdan" userId="069430d9-0134-42fc-b031-a4c391c7635e" providerId="ADAL" clId="{59916D93-389B-4D6D-85B5-D556670E8BA7}" dt="2025-05-08T16:29:08.188" v="99" actId="478"/>
        <pc:sldMkLst>
          <pc:docMk/>
          <pc:sldMk cId="1977111435" sldId="398"/>
        </pc:sldMkLst>
        <pc:spChg chg="mod">
          <ac:chgData name="Haley Jourdan" userId="069430d9-0134-42fc-b031-a4c391c7635e" providerId="ADAL" clId="{59916D93-389B-4D6D-85B5-D556670E8BA7}" dt="2025-05-07T19:28:05.406" v="17" actId="20577"/>
          <ac:spMkLst>
            <pc:docMk/>
            <pc:sldMk cId="1977111435" sldId="398"/>
            <ac:spMk id="11" creationId="{B69254D2-36AC-AB44-E0BC-AD054F28E44F}"/>
          </ac:spMkLst>
        </pc:spChg>
      </pc:sldChg>
      <pc:sldChg chg="delSp mod">
        <pc:chgData name="Haley Jourdan" userId="069430d9-0134-42fc-b031-a4c391c7635e" providerId="ADAL" clId="{59916D93-389B-4D6D-85B5-D556670E8BA7}" dt="2025-05-08T16:29:11.220" v="100" actId="478"/>
        <pc:sldMkLst>
          <pc:docMk/>
          <pc:sldMk cId="1808108712" sldId="399"/>
        </pc:sldMkLst>
      </pc:sldChg>
      <pc:sldChg chg="delSp mod">
        <pc:chgData name="Haley Jourdan" userId="069430d9-0134-42fc-b031-a4c391c7635e" providerId="ADAL" clId="{59916D93-389B-4D6D-85B5-D556670E8BA7}" dt="2025-05-08T16:29:20.482" v="103" actId="478"/>
        <pc:sldMkLst>
          <pc:docMk/>
          <pc:sldMk cId="356014900" sldId="400"/>
        </pc:sldMkLst>
      </pc:sldChg>
      <pc:sldChg chg="delSp modSp mod">
        <pc:chgData name="Haley Jourdan" userId="069430d9-0134-42fc-b031-a4c391c7635e" providerId="ADAL" clId="{59916D93-389B-4D6D-85B5-D556670E8BA7}" dt="2025-05-08T16:29:17.196" v="102" actId="478"/>
        <pc:sldMkLst>
          <pc:docMk/>
          <pc:sldMk cId="1489171996" sldId="401"/>
        </pc:sldMkLst>
        <pc:spChg chg="mod">
          <ac:chgData name="Haley Jourdan" userId="069430d9-0134-42fc-b031-a4c391c7635e" providerId="ADAL" clId="{59916D93-389B-4D6D-85B5-D556670E8BA7}" dt="2025-05-07T19:29:22.910" v="91" actId="20577"/>
          <ac:spMkLst>
            <pc:docMk/>
            <pc:sldMk cId="1489171996" sldId="401"/>
            <ac:spMk id="2" creationId="{3A6E33EE-497D-A91B-5842-8548A9646065}"/>
          </ac:spMkLst>
        </pc:spChg>
      </pc:sldChg>
      <pc:sldChg chg="delSp mod">
        <pc:chgData name="Haley Jourdan" userId="069430d9-0134-42fc-b031-a4c391c7635e" providerId="ADAL" clId="{59916D93-389B-4D6D-85B5-D556670E8BA7}" dt="2025-05-08T16:29:02.441" v="97" actId="478"/>
        <pc:sldMkLst>
          <pc:docMk/>
          <pc:sldMk cId="1028836077" sldId="402"/>
        </pc:sldMkLst>
      </pc:sldChg>
      <pc:sldMasterChg chg="modSp mod modSldLayout">
        <pc:chgData name="Haley Jourdan" userId="069430d9-0134-42fc-b031-a4c391c7635e" providerId="ADAL" clId="{59916D93-389B-4D6D-85B5-D556670E8BA7}" dt="2025-05-15T19:43:37.138" v="112" actId="14100"/>
        <pc:sldMasterMkLst>
          <pc:docMk/>
          <pc:sldMasterMk cId="2891862726" sldId="2147483648"/>
        </pc:sldMasterMkLst>
        <pc:picChg chg="mod">
          <ac:chgData name="Haley Jourdan" userId="069430d9-0134-42fc-b031-a4c391c7635e" providerId="ADAL" clId="{59916D93-389B-4D6D-85B5-D556670E8BA7}" dt="2025-05-15T19:39:38.911" v="105" actId="14100"/>
          <ac:picMkLst>
            <pc:docMk/>
            <pc:sldMasterMk cId="2891862726" sldId="2147483648"/>
            <ac:picMk id="6" creationId="{BD275399-7A1B-2F1D-93E3-4A02A9BCAEDB}"/>
          </ac:picMkLst>
        </pc:picChg>
        <pc:sldLayoutChg chg="delSp modSp mod">
          <pc:chgData name="Haley Jourdan" userId="069430d9-0134-42fc-b031-a4c391c7635e" providerId="ADAL" clId="{59916D93-389B-4D6D-85B5-D556670E8BA7}" dt="2025-05-15T19:43:37.138" v="112" actId="14100"/>
          <pc:sldLayoutMkLst>
            <pc:docMk/>
            <pc:sldMasterMk cId="2891862726" sldId="2147483648"/>
            <pc:sldLayoutMk cId="3342028464" sldId="2147483660"/>
          </pc:sldLayoutMkLst>
          <pc:picChg chg="del">
            <ac:chgData name="Haley Jourdan" userId="069430d9-0134-42fc-b031-a4c391c7635e" providerId="ADAL" clId="{59916D93-389B-4D6D-85B5-D556670E8BA7}" dt="2025-05-15T19:39:49.124" v="106" actId="478"/>
            <ac:picMkLst>
              <pc:docMk/>
              <pc:sldMasterMk cId="2891862726" sldId="2147483648"/>
              <pc:sldLayoutMk cId="3342028464" sldId="2147483660"/>
              <ac:picMk id="2" creationId="{67C896D5-76E9-877E-0415-BE45D811EFEF}"/>
            </ac:picMkLst>
          </pc:picChg>
          <pc:picChg chg="mod">
            <ac:chgData name="Haley Jourdan" userId="069430d9-0134-42fc-b031-a4c391c7635e" providerId="ADAL" clId="{59916D93-389B-4D6D-85B5-D556670E8BA7}" dt="2025-05-15T19:43:37.138" v="112" actId="14100"/>
            <ac:picMkLst>
              <pc:docMk/>
              <pc:sldMasterMk cId="2891862726" sldId="2147483648"/>
              <pc:sldLayoutMk cId="3342028464" sldId="2147483660"/>
              <ac:picMk id="6" creationId="{1E4CD458-E84A-75CC-02AF-E550A4F87052}"/>
            </ac:picMkLst>
          </pc:picChg>
        </pc:sldLayoutChg>
        <pc:sldLayoutChg chg="delSp modSp mod">
          <pc:chgData name="Haley Jourdan" userId="069430d9-0134-42fc-b031-a4c391c7635e" providerId="ADAL" clId="{59916D93-389B-4D6D-85B5-D556670E8BA7}" dt="2025-05-15T19:40:47.776" v="110" actId="1076"/>
          <pc:sldLayoutMkLst>
            <pc:docMk/>
            <pc:sldMasterMk cId="2891862726" sldId="2147483648"/>
            <pc:sldLayoutMk cId="1853142489" sldId="2147483715"/>
          </pc:sldLayoutMkLst>
          <pc:picChg chg="del">
            <ac:chgData name="Haley Jourdan" userId="069430d9-0134-42fc-b031-a4c391c7635e" providerId="ADAL" clId="{59916D93-389B-4D6D-85B5-D556670E8BA7}" dt="2025-05-15T19:40:19.931" v="107" actId="478"/>
            <ac:picMkLst>
              <pc:docMk/>
              <pc:sldMasterMk cId="2891862726" sldId="2147483648"/>
              <pc:sldLayoutMk cId="1853142489" sldId="2147483715"/>
              <ac:picMk id="2" creationId="{A8E6CD99-8E10-9159-5C67-3E18AF37D5E1}"/>
            </ac:picMkLst>
          </pc:picChg>
          <pc:picChg chg="mod">
            <ac:chgData name="Haley Jourdan" userId="069430d9-0134-42fc-b031-a4c391c7635e" providerId="ADAL" clId="{59916D93-389B-4D6D-85B5-D556670E8BA7}" dt="2025-05-15T19:40:47.776" v="110" actId="1076"/>
            <ac:picMkLst>
              <pc:docMk/>
              <pc:sldMasterMk cId="2891862726" sldId="2147483648"/>
              <pc:sldLayoutMk cId="1853142489" sldId="2147483715"/>
              <ac:picMk id="3" creationId="{4DFFB639-5CD9-EA25-48A4-09DD7484873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288D25-1B3B-BEC3-31C6-0517C57EB3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F2676-34E5-2E21-A2DE-0A35C9B5CF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8EA6D-9DA0-5A4D-871F-3F8F19134D5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9EB32-826A-4252-5A79-F98057E6C3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87A38-E433-1A2E-C92D-D09B06AF3C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96879-A33A-0748-987F-5DCAAF3D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22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26E4B-C3B3-F84E-B405-14B088CAACF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2C3AF-6435-DB4B-A591-247076A39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8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5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E813B-5339-41C0-F7FB-DFB8CE708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A01749-0C3F-F46B-B49A-4BD9379527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1A770E-4950-3B93-DC07-A8A2CA6A6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8D17D-8D50-17CE-7B8C-681477898C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2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D79E8-F5D0-F539-01F6-921611D15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0D6E8C-D729-CDA9-D9CC-578F76CF45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97FFF3-E34B-C2A7-8156-87F528A78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F16AD-05FC-6803-751F-91547EE28D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30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DB531-CA27-CBD9-3CB6-3C788ECCD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7A07E3-6E5F-65E9-4957-42368FED76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A5A7B9-F2B0-D87D-985D-281FAAC06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51655-2C7B-916C-28CE-9E5CD6B6D2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17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A6321-3200-5EFF-FAD1-745184C78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F17F63-425E-34A4-EF45-B2E8F2778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5A4C46-20D7-F661-3A53-03FE3C870E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C6731-4B5C-5215-109D-54F3407DD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9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4CD458-E84A-75CC-02AF-E550A4F870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9941" y="1018784"/>
            <a:ext cx="2671060" cy="83099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FE04787-C461-D0FE-DD54-346EA8B7BE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83596" y="0"/>
            <a:ext cx="6308404" cy="6858000"/>
          </a:xfrm>
          <a:prstGeom prst="rect">
            <a:avLst/>
          </a:prstGeom>
        </p:spPr>
      </p:pic>
      <p:sp>
        <p:nvSpPr>
          <p:cNvPr id="8" name="Picture Placeholder 30">
            <a:extLst>
              <a:ext uri="{FF2B5EF4-FFF2-40B4-BE49-F238E27FC236}">
                <a16:creationId xmlns:a16="http://schemas.microsoft.com/office/drawing/2014/main" id="{C04EB519-53E2-374E-DE9F-F6AE096688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8752" y="348212"/>
            <a:ext cx="5243247" cy="6508799"/>
          </a:xfrm>
          <a:custGeom>
            <a:avLst/>
            <a:gdLst>
              <a:gd name="connsiteX0" fmla="*/ 5243247 w 5243247"/>
              <a:gd name="connsiteY0" fmla="*/ 0 h 6510141"/>
              <a:gd name="connsiteX1" fmla="*/ 5243247 w 5243247"/>
              <a:gd name="connsiteY1" fmla="*/ 4251824 h 6510141"/>
              <a:gd name="connsiteX2" fmla="*/ 5114692 w 5243247"/>
              <a:gd name="connsiteY2" fmla="*/ 4340833 h 6510141"/>
              <a:gd name="connsiteX3" fmla="*/ 4306299 w 5243247"/>
              <a:gd name="connsiteY3" fmla="*/ 5186660 h 6510141"/>
              <a:gd name="connsiteX4" fmla="*/ 3987323 w 5243247"/>
              <a:gd name="connsiteY4" fmla="*/ 6361345 h 6510141"/>
              <a:gd name="connsiteX5" fmla="*/ 3982732 w 5243247"/>
              <a:gd name="connsiteY5" fmla="*/ 6510141 h 6510141"/>
              <a:gd name="connsiteX6" fmla="*/ 0 w 5243247"/>
              <a:gd name="connsiteY6" fmla="*/ 6510141 h 6510141"/>
              <a:gd name="connsiteX7" fmla="*/ 8184 w 5243247"/>
              <a:gd name="connsiteY7" fmla="*/ 6178387 h 6510141"/>
              <a:gd name="connsiteX8" fmla="*/ 526275 w 5243247"/>
              <a:gd name="connsiteY8" fmla="*/ 3917392 h 6510141"/>
              <a:gd name="connsiteX9" fmla="*/ 1958954 w 5243247"/>
              <a:gd name="connsiteY9" fmla="*/ 1797784 h 6510141"/>
              <a:gd name="connsiteX10" fmla="*/ 4084260 w 5243247"/>
              <a:gd name="connsiteY10" fmla="*/ 369121 h 6510141"/>
              <a:gd name="connsiteX11" fmla="*/ 5208424 w 5243247"/>
              <a:gd name="connsiteY11" fmla="*/ 7854 h 651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3247" h="6510141">
                <a:moveTo>
                  <a:pt x="5243247" y="0"/>
                </a:moveTo>
                <a:lnTo>
                  <a:pt x="5243247" y="4251824"/>
                </a:lnTo>
                <a:lnTo>
                  <a:pt x="5114692" y="4340833"/>
                </a:lnTo>
                <a:cubicBezTo>
                  <a:pt x="4811185" y="4559574"/>
                  <a:pt x="4490229" y="4853908"/>
                  <a:pt x="4306299" y="5186660"/>
                </a:cubicBezTo>
                <a:cubicBezTo>
                  <a:pt x="4122369" y="5519412"/>
                  <a:pt x="4012033" y="5954583"/>
                  <a:pt x="3987323" y="6361345"/>
                </a:cubicBezTo>
                <a:lnTo>
                  <a:pt x="3982732" y="6510141"/>
                </a:lnTo>
                <a:lnTo>
                  <a:pt x="0" y="6510141"/>
                </a:lnTo>
                <a:lnTo>
                  <a:pt x="8184" y="6178387"/>
                </a:lnTo>
                <a:cubicBezTo>
                  <a:pt x="46856" y="5397185"/>
                  <a:pt x="220647" y="4638180"/>
                  <a:pt x="526275" y="3917392"/>
                </a:cubicBezTo>
                <a:cubicBezTo>
                  <a:pt x="863489" y="3122778"/>
                  <a:pt x="1345423" y="2409494"/>
                  <a:pt x="1958954" y="1797784"/>
                </a:cubicBezTo>
                <a:cubicBezTo>
                  <a:pt x="2572659" y="1185724"/>
                  <a:pt x="3287686" y="705082"/>
                  <a:pt x="4084260" y="369121"/>
                </a:cubicBezTo>
                <a:cubicBezTo>
                  <a:pt x="4448423" y="215713"/>
                  <a:pt x="4826761" y="94069"/>
                  <a:pt x="5208424" y="7854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A1F7C19-5058-71C2-A6CF-04E349C287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9941" y="3314700"/>
            <a:ext cx="4843462" cy="83099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3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  <a:lvl2pPr marL="457200" indent="0">
              <a:buNone/>
              <a:defRPr sz="2400">
                <a:solidFill>
                  <a:schemeClr val="accent3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2pPr>
            <a:lvl3pPr marL="914400" indent="0">
              <a:buNone/>
              <a:defRPr sz="2400">
                <a:solidFill>
                  <a:schemeClr val="accent3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3pPr>
            <a:lvl4pPr marL="1371600" indent="0">
              <a:buNone/>
              <a:defRPr sz="2400">
                <a:solidFill>
                  <a:schemeClr val="accent3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4pPr>
            <a:lvl5pPr marL="1828800" indent="0">
              <a:buNone/>
              <a:defRPr sz="2400">
                <a:solidFill>
                  <a:schemeClr val="accent3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5pPr>
          </a:lstStyle>
          <a:p>
            <a:pPr lvl="0"/>
            <a:r>
              <a:rPr lang="en-GB" dirty="0"/>
              <a:t>Subtitle of a few words, maybe extending onto a third line of text</a:t>
            </a:r>
            <a:endParaRPr lang="en-US" dirty="0"/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0A6B87B6-2257-5272-4764-E55ABF2AE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942" y="2296534"/>
            <a:ext cx="5645604" cy="840230"/>
          </a:xfrm>
        </p:spPr>
        <p:txBody>
          <a:bodyPr anchor="b">
            <a:sp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2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G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EA8EC2-B4CE-83CC-6C9C-CB0F3BDD2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</a:blip>
          <a:srcRect t="6763" b="6761"/>
          <a:stretch/>
        </p:blipFill>
        <p:spPr>
          <a:xfrm flipH="1">
            <a:off x="2347609" y="0"/>
            <a:ext cx="8819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4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4CF75E1-9B38-2041-F2FA-4555BD36CE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7469" y="3923606"/>
            <a:ext cx="6837061" cy="101566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not to fill up the slide with the full text of what you plan to say. Instead, stick to the main points and give any additional context verbally.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4BC858-6A32-0827-6DA1-CFE805C7B0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7469" y="1827023"/>
            <a:ext cx="6837061" cy="175432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This is a basic slide for presenting text. It’s best to keep things as concise as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7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4CF75E1-9B38-2041-F2FA-4555BD36CE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8928" y="3708044"/>
            <a:ext cx="4409132" cy="120032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not to fill up the slide with the full text of what you plan to say. Instead, stick to the main points and give any additional context verbally.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4BC858-6A32-0827-6DA1-CFE805C7B0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8929" y="1881306"/>
            <a:ext cx="4409131" cy="1569660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Here’s a two-column slide for comparing two pieces of text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F71584D-EBAF-630A-0E0B-C523B6798B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3939" y="3708044"/>
            <a:ext cx="4409132" cy="120032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not to fill up the slide with the full text of what you plan to say. Instead, stick to the main points and give any additional context verbally.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FF1EFFF-AE99-0035-773D-144592A137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3940" y="1881306"/>
            <a:ext cx="4409131" cy="1569660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Again, for legibility, it’s best to keep things as concise as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26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54B97AC-0834-A121-5775-6F2BE24BA7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31547" y="3468689"/>
            <a:ext cx="2920256" cy="132343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not to fill up the slide with the full text of what you plan to say. Instead, stick to the main points and give any additional context verbally.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C9C03D1-B51C-AB33-052F-9040D0E016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30804" y="2418258"/>
            <a:ext cx="2797394" cy="830997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Here’s a three-column slide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2355FA4-EEAF-E4A4-C6B2-73BEA17376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1317" y="3468689"/>
            <a:ext cx="2920256" cy="132343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not to fill up the slide with the full text of what you plan to say. Instead, stick to the main points and give any additional context verbally.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45AFEB3-A0BD-3F79-2092-2F0182FC84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0574" y="2418258"/>
            <a:ext cx="2797394" cy="830997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Here’s a three-column slide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4CF75E1-9B38-2041-F2FA-4555BD36CE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087" y="3468689"/>
            <a:ext cx="2920256" cy="132343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not to fill up the slide with the full text of what you plan to say. Instead, stick to the main points and give any additional context verbally.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4BC858-6A32-0827-6DA1-CFE805C7B0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344" y="2418258"/>
            <a:ext cx="2797394" cy="830997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Here’s a three-column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86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54B97AC-0834-A121-5775-6F2BE24BA7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31547" y="3899314"/>
            <a:ext cx="2920256" cy="116955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not to fill up the slide with the full text of what you plan to say. Instead, stick to the main points and give any additional context verbally.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C9C03D1-B51C-AB33-052F-9040D0E016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30803" y="3304134"/>
            <a:ext cx="2920253" cy="369332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accent2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Here’s a three-column slide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2355FA4-EEAF-E4A4-C6B2-73BEA17376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1317" y="3899314"/>
            <a:ext cx="2920256" cy="116955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not to fill up the slide with the full text of what you plan to say. Instead, stick to the main points and give any additional context verbally.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45AFEB3-A0BD-3F79-2092-2F0182FC84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0574" y="3304134"/>
            <a:ext cx="2920254" cy="369332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accent4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Here’s a three-column slide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4CF75E1-9B38-2041-F2FA-4555BD36CE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087" y="3899314"/>
            <a:ext cx="2920256" cy="116955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not to fill up the slide with the full text of what you plan to say. Instead, stick to the main points and give any additional context verbally.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4BC858-6A32-0827-6DA1-CFE805C7B0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343" y="3304134"/>
            <a:ext cx="2920255" cy="369332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Here’s a three-column slide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78AD380-EBE7-EBD2-DF2B-316C3494B0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0343" y="2553683"/>
            <a:ext cx="1787814" cy="7207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45%</a:t>
            </a:r>
            <a:endParaRPr lang="en-US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2D312F9-A6E7-34EF-E115-8FE7D5E9D3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0574" y="2553683"/>
            <a:ext cx="3200916" cy="7207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accent4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One Million</a:t>
            </a:r>
            <a:endParaRPr lang="en-US" dirty="0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2D07F81-D9A8-0B11-6EAF-7CC5DD4AB8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0803" y="2553683"/>
            <a:ext cx="3200916" cy="7207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accent2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250,000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B501664-16D0-DDD3-A550-7F6F30589B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10574" y="992426"/>
            <a:ext cx="6815284" cy="1150938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Here is a three column simple data slide with room for a call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46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2BB894D-47B7-0B9A-0C36-E77207BC24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5213" y="2408671"/>
            <a:ext cx="4767262" cy="264318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Bullet point</a:t>
            </a:r>
          </a:p>
          <a:p>
            <a:pPr lvl="0"/>
            <a:r>
              <a:rPr lang="en-GB" dirty="0"/>
              <a:t>Bullet point</a:t>
            </a:r>
          </a:p>
          <a:p>
            <a:pPr lvl="0"/>
            <a:r>
              <a:rPr lang="en-GB" dirty="0"/>
              <a:t>Bullet point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EFF8EFB-7EDD-D76A-919D-ACE6CE3C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569" y="1513471"/>
            <a:ext cx="4409131" cy="547842"/>
          </a:xfrm>
        </p:spPr>
        <p:txBody>
          <a:bodyPr/>
          <a:lstStyle>
            <a:lvl1pPr>
              <a:defRPr sz="3200" b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9B311D3-B6F7-175B-AB54-32A9112398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0713" y="1063625"/>
            <a:ext cx="4767262" cy="4730750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02037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Mod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51DECC-5217-8D71-A8BB-0718F5E40071}"/>
              </a:ext>
            </a:extLst>
          </p:cNvPr>
          <p:cNvSpPr/>
          <p:nvPr userDrawn="1"/>
        </p:nvSpPr>
        <p:spPr>
          <a:xfrm>
            <a:off x="8823260" y="3547299"/>
            <a:ext cx="2879057" cy="2879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B377A6D-3C5D-B901-5265-680410ED3F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186" y="4038215"/>
            <a:ext cx="2974070" cy="132343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not to fill up the slide with the full text of what you plan to say. Instead, stick to the main points and give any additional context verbally.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4AE0A10C-230B-7B4A-3C6F-B930C328E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187" y="1535016"/>
            <a:ext cx="4409131" cy="230832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Here is a complex data slide with various information modules.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0451B4-61CA-FF9C-0505-5A2F7494041A}"/>
              </a:ext>
            </a:extLst>
          </p:cNvPr>
          <p:cNvSpPr/>
          <p:nvPr userDrawn="1"/>
        </p:nvSpPr>
        <p:spPr>
          <a:xfrm>
            <a:off x="5891133" y="615173"/>
            <a:ext cx="2879057" cy="2879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F3FE66-B2DF-B17C-5243-B3553C97AB4D}"/>
              </a:ext>
            </a:extLst>
          </p:cNvPr>
          <p:cNvSpPr/>
          <p:nvPr userDrawn="1"/>
        </p:nvSpPr>
        <p:spPr>
          <a:xfrm>
            <a:off x="5891133" y="3547299"/>
            <a:ext cx="2879057" cy="2879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F53314-0F99-15CD-B58C-6650BDC56130}"/>
              </a:ext>
            </a:extLst>
          </p:cNvPr>
          <p:cNvSpPr txBox="1"/>
          <p:nvPr userDrawn="1"/>
        </p:nvSpPr>
        <p:spPr>
          <a:xfrm>
            <a:off x="9040599" y="872982"/>
            <a:ext cx="2661718" cy="178032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8800" b="1" spc="-300">
                <a:solidFill>
                  <a:srgbClr val="0044B5"/>
                </a:solidFill>
                <a:latin typeface="Antonio" pitchFamily="2" charset="77"/>
              </a:rPr>
              <a:t>700</a:t>
            </a:r>
            <a:endParaRPr lang="en-US" sz="8800" b="1" spc="-300" baseline="30000">
              <a:solidFill>
                <a:srgbClr val="0044B5"/>
              </a:solidFill>
              <a:latin typeface="Antonio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ECD46E-0F9F-0A77-7103-C7EE179E508C}"/>
              </a:ext>
            </a:extLst>
          </p:cNvPr>
          <p:cNvSpPr txBox="1"/>
          <p:nvPr userDrawn="1"/>
        </p:nvSpPr>
        <p:spPr>
          <a:xfrm>
            <a:off x="9040599" y="2468510"/>
            <a:ext cx="2585328" cy="8444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Try not to fill up the slide with the full text of what you plan to say. Instead stick to the main points and give an additional context verbally.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19665C-FF6D-652E-E9EE-A43D57226940}"/>
              </a:ext>
            </a:extLst>
          </p:cNvPr>
          <p:cNvSpPr txBox="1"/>
          <p:nvPr userDrawn="1"/>
        </p:nvSpPr>
        <p:spPr>
          <a:xfrm>
            <a:off x="8929404" y="601417"/>
            <a:ext cx="25853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spc="10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Say something important here.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5A792A-B198-5F14-265E-299D26DD9B66}"/>
              </a:ext>
            </a:extLst>
          </p:cNvPr>
          <p:cNvSpPr/>
          <p:nvPr userDrawn="1"/>
        </p:nvSpPr>
        <p:spPr>
          <a:xfrm>
            <a:off x="8814215" y="615173"/>
            <a:ext cx="2879057" cy="2879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1DB3723-800E-E2EB-3AF2-15C91FEE15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7162" y="1016925"/>
            <a:ext cx="2533861" cy="1214438"/>
          </a:xfrm>
        </p:spPr>
        <p:txBody>
          <a:bodyPr>
            <a:noAutofit/>
          </a:bodyPr>
          <a:lstStyle>
            <a:lvl1pPr>
              <a:defRPr sz="8800" b="1">
                <a:solidFill>
                  <a:schemeClr val="accent1"/>
                </a:solidFill>
                <a:latin typeface="Antonio" pitchFamily="2" charset="77"/>
              </a:defRPr>
            </a:lvl1pPr>
            <a:lvl2pPr>
              <a:defRPr>
                <a:latin typeface="Antonio Light" pitchFamily="2" charset="77"/>
              </a:defRPr>
            </a:lvl2pPr>
            <a:lvl3pPr>
              <a:defRPr>
                <a:latin typeface="Antonio Light" pitchFamily="2" charset="77"/>
              </a:defRPr>
            </a:lvl3pPr>
            <a:lvl4pPr>
              <a:defRPr>
                <a:latin typeface="Antonio Light" pitchFamily="2" charset="77"/>
              </a:defRPr>
            </a:lvl4pPr>
            <a:lvl5pPr>
              <a:defRPr>
                <a:latin typeface="Antonio Light" pitchFamily="2" charset="77"/>
              </a:defRPr>
            </a:lvl5pPr>
          </a:lstStyle>
          <a:p>
            <a:pPr lvl="0"/>
            <a:r>
              <a:rPr lang="en-GB" dirty="0"/>
              <a:t>XX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691AFA8-1D8A-48CC-B329-F474320668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7162" y="2382076"/>
            <a:ext cx="2533860" cy="101566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not to fill up the slide with the full text of what you plan to say. Instead, stick to the main points and give any additional context verbally.</a:t>
            </a:r>
            <a:endParaRPr lang="en-US" dirty="0"/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84AEF4D0-D2CA-298F-13FF-6D4DF1AF6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6328" y="3726960"/>
            <a:ext cx="2519734" cy="2519734"/>
          </a:xfrm>
          <a:prstGeom prst="ellipse">
            <a:avLst/>
          </a:prstGeom>
          <a:solidFill>
            <a:schemeClr val="accent1"/>
          </a:solidFill>
        </p:spPr>
        <p:txBody>
          <a:bodyPr wrap="none" lIns="0" rIns="0" anchor="ctr">
            <a:noAutofit/>
          </a:bodyPr>
          <a:lstStyle>
            <a:lvl1pPr algn="ctr">
              <a:defRPr sz="9600" b="1">
                <a:solidFill>
                  <a:schemeClr val="bg1"/>
                </a:solidFill>
                <a:latin typeface="Antonio" pitchFamily="2" charset="77"/>
              </a:defRPr>
            </a:lvl1pPr>
            <a:lvl2pPr>
              <a:defRPr>
                <a:latin typeface="Antonio Light" pitchFamily="2" charset="77"/>
              </a:defRPr>
            </a:lvl2pPr>
            <a:lvl3pPr>
              <a:defRPr>
                <a:latin typeface="Antonio Light" pitchFamily="2" charset="77"/>
              </a:defRPr>
            </a:lvl3pPr>
            <a:lvl4pPr>
              <a:defRPr>
                <a:latin typeface="Antonio Light" pitchFamily="2" charset="77"/>
              </a:defRPr>
            </a:lvl4pPr>
            <a:lvl5pPr>
              <a:defRPr>
                <a:latin typeface="Antonio Light" pitchFamily="2" charset="77"/>
              </a:defRPr>
            </a:lvl5pPr>
          </a:lstStyle>
          <a:p>
            <a:pPr lvl="0"/>
            <a:r>
              <a:rPr lang="en-GB" dirty="0"/>
              <a:t>XX</a:t>
            </a:r>
            <a:endParaRPr lang="en-US" dirty="0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D6DF62B5-787E-12DC-59DC-4CD73466A0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6286" y="1016925"/>
            <a:ext cx="2533861" cy="1214438"/>
          </a:xfrm>
        </p:spPr>
        <p:txBody>
          <a:bodyPr>
            <a:noAutofit/>
          </a:bodyPr>
          <a:lstStyle>
            <a:lvl1pPr>
              <a:defRPr sz="8800" b="1">
                <a:solidFill>
                  <a:schemeClr val="accent1"/>
                </a:solidFill>
                <a:latin typeface="Antonio" pitchFamily="2" charset="77"/>
              </a:defRPr>
            </a:lvl1pPr>
            <a:lvl2pPr>
              <a:defRPr>
                <a:latin typeface="Antonio Light" pitchFamily="2" charset="77"/>
              </a:defRPr>
            </a:lvl2pPr>
            <a:lvl3pPr>
              <a:defRPr>
                <a:latin typeface="Antonio Light" pitchFamily="2" charset="77"/>
              </a:defRPr>
            </a:lvl3pPr>
            <a:lvl4pPr>
              <a:defRPr>
                <a:latin typeface="Antonio Light" pitchFamily="2" charset="77"/>
              </a:defRPr>
            </a:lvl4pPr>
            <a:lvl5pPr>
              <a:defRPr>
                <a:latin typeface="Antonio Light" pitchFamily="2" charset="77"/>
              </a:defRPr>
            </a:lvl5pPr>
          </a:lstStyle>
          <a:p>
            <a:pPr lvl="0"/>
            <a:r>
              <a:rPr lang="en-GB" dirty="0"/>
              <a:t>XX</a:t>
            </a:r>
            <a:endParaRPr lang="en-US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1C838F03-0348-6C7D-3F58-6E9909ADA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6286" y="2382076"/>
            <a:ext cx="2533860" cy="101566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not to fill up the slide with the full text of what you plan to say. Instead, stick to the main points and give any additional context verbally.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AACB60E0-2810-667A-F316-F3BB630E54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4215" y="619219"/>
            <a:ext cx="2880000" cy="2061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100" b="1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Say something important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47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1DB3723-800E-E2EB-3AF2-15C91FEE15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6347" y="2061131"/>
            <a:ext cx="1425503" cy="707886"/>
          </a:xfrm>
        </p:spPr>
        <p:txBody>
          <a:bodyPr wrap="square">
            <a:spAutoFit/>
          </a:bodyPr>
          <a:lstStyle>
            <a:lvl1pPr>
              <a:defRPr sz="4000" b="1">
                <a:solidFill>
                  <a:schemeClr val="accent1"/>
                </a:solidFill>
                <a:latin typeface="Antonio" pitchFamily="2" charset="77"/>
              </a:defRPr>
            </a:lvl1pPr>
            <a:lvl2pPr>
              <a:defRPr>
                <a:latin typeface="Antonio Light" pitchFamily="2" charset="77"/>
              </a:defRPr>
            </a:lvl2pPr>
            <a:lvl3pPr>
              <a:defRPr>
                <a:latin typeface="Antonio Light" pitchFamily="2" charset="77"/>
              </a:defRPr>
            </a:lvl3pPr>
            <a:lvl4pPr>
              <a:defRPr>
                <a:latin typeface="Antonio Light" pitchFamily="2" charset="77"/>
              </a:defRPr>
            </a:lvl4pPr>
            <a:lvl5pPr>
              <a:defRPr>
                <a:latin typeface="Antonio Light" pitchFamily="2" charset="77"/>
              </a:defRPr>
            </a:lvl5pPr>
          </a:lstStyle>
          <a:p>
            <a:pPr lvl="0"/>
            <a:r>
              <a:rPr lang="en-GB" dirty="0"/>
              <a:t>XX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B377A6D-3C5D-B901-5265-680410ED3F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54119" y="2767367"/>
            <a:ext cx="2635065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This is an example of a four-up of stats. Try not to use more than three lines describing your information.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4AE0A10C-230B-7B4A-3C6F-B930C328E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180" y="2892078"/>
            <a:ext cx="3427565" cy="120032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Here is a complex data slide with various information modules.</a:t>
            </a:r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A93244B-005A-FD86-29E5-62C67198DD3E}"/>
              </a:ext>
            </a:extLst>
          </p:cNvPr>
          <p:cNvSpPr>
            <a:spLocks noChangeAspect="1"/>
          </p:cNvSpPr>
          <p:nvPr userDrawn="1"/>
        </p:nvSpPr>
        <p:spPr>
          <a:xfrm>
            <a:off x="4299383" y="2061131"/>
            <a:ext cx="964800" cy="96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2BB53F8-6FEC-947E-A5CF-FEA4628FF395}"/>
              </a:ext>
            </a:extLst>
          </p:cNvPr>
          <p:cNvCxnSpPr>
            <a:cxnSpLocks/>
          </p:cNvCxnSpPr>
          <p:nvPr userDrawn="1"/>
        </p:nvCxnSpPr>
        <p:spPr>
          <a:xfrm>
            <a:off x="4433581" y="3600671"/>
            <a:ext cx="7565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F48BA62-B1A2-B5AF-6244-AC085480B675}"/>
              </a:ext>
            </a:extLst>
          </p:cNvPr>
          <p:cNvCxnSpPr>
            <a:cxnSpLocks/>
          </p:cNvCxnSpPr>
          <p:nvPr userDrawn="1"/>
        </p:nvCxnSpPr>
        <p:spPr>
          <a:xfrm>
            <a:off x="8183322" y="1960945"/>
            <a:ext cx="0" cy="1595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39AB11D-571B-D0A8-4283-BC09ABE7E490}"/>
              </a:ext>
            </a:extLst>
          </p:cNvPr>
          <p:cNvCxnSpPr>
            <a:cxnSpLocks/>
          </p:cNvCxnSpPr>
          <p:nvPr userDrawn="1"/>
        </p:nvCxnSpPr>
        <p:spPr>
          <a:xfrm>
            <a:off x="8183322" y="3639368"/>
            <a:ext cx="0" cy="1595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Placeholder 25">
            <a:extLst>
              <a:ext uri="{FF2B5EF4-FFF2-40B4-BE49-F238E27FC236}">
                <a16:creationId xmlns:a16="http://schemas.microsoft.com/office/drawing/2014/main" id="{9D6EB842-D01A-9724-9F28-A80412067D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66372" y="2061131"/>
            <a:ext cx="1425503" cy="707886"/>
          </a:xfrm>
        </p:spPr>
        <p:txBody>
          <a:bodyPr wrap="square">
            <a:spAutoFit/>
          </a:bodyPr>
          <a:lstStyle>
            <a:lvl1pPr>
              <a:defRPr sz="4000" b="1">
                <a:solidFill>
                  <a:schemeClr val="accent1"/>
                </a:solidFill>
                <a:latin typeface="Antonio" pitchFamily="2" charset="77"/>
              </a:defRPr>
            </a:lvl1pPr>
            <a:lvl2pPr>
              <a:defRPr>
                <a:latin typeface="Antonio Light" pitchFamily="2" charset="77"/>
              </a:defRPr>
            </a:lvl2pPr>
            <a:lvl3pPr>
              <a:defRPr>
                <a:latin typeface="Antonio Light" pitchFamily="2" charset="77"/>
              </a:defRPr>
            </a:lvl3pPr>
            <a:lvl4pPr>
              <a:defRPr>
                <a:latin typeface="Antonio Light" pitchFamily="2" charset="77"/>
              </a:defRPr>
            </a:lvl4pPr>
            <a:lvl5pPr>
              <a:defRPr>
                <a:latin typeface="Antonio Light" pitchFamily="2" charset="77"/>
              </a:defRPr>
            </a:lvl5pPr>
          </a:lstStyle>
          <a:p>
            <a:pPr lvl="0"/>
            <a:r>
              <a:rPr lang="en-GB" dirty="0"/>
              <a:t>XX</a:t>
            </a:r>
            <a:endParaRPr lang="en-US" dirty="0"/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A80DA8C3-5261-1B79-FCC6-489B3AA199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64144" y="2767367"/>
            <a:ext cx="2635065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This is an example of a four-up of stats. Try not to use more than three lines describing your information.</a:t>
            </a:r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8FE9133-9804-BDDC-53DA-14A25AD5F4E2}"/>
              </a:ext>
            </a:extLst>
          </p:cNvPr>
          <p:cNvSpPr>
            <a:spLocks noChangeAspect="1"/>
          </p:cNvSpPr>
          <p:nvPr userDrawn="1"/>
        </p:nvSpPr>
        <p:spPr>
          <a:xfrm>
            <a:off x="8309408" y="2061131"/>
            <a:ext cx="964800" cy="96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 Placeholder 25">
            <a:extLst>
              <a:ext uri="{FF2B5EF4-FFF2-40B4-BE49-F238E27FC236}">
                <a16:creationId xmlns:a16="http://schemas.microsoft.com/office/drawing/2014/main" id="{E6F4C87D-59C8-71A2-7E81-2A63975CFE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6347" y="3785156"/>
            <a:ext cx="1425503" cy="707886"/>
          </a:xfrm>
        </p:spPr>
        <p:txBody>
          <a:bodyPr wrap="square">
            <a:spAutoFit/>
          </a:bodyPr>
          <a:lstStyle>
            <a:lvl1pPr>
              <a:defRPr sz="4000" b="1">
                <a:solidFill>
                  <a:schemeClr val="accent1"/>
                </a:solidFill>
                <a:latin typeface="Antonio" pitchFamily="2" charset="77"/>
              </a:defRPr>
            </a:lvl1pPr>
            <a:lvl2pPr>
              <a:defRPr>
                <a:latin typeface="Antonio Light" pitchFamily="2" charset="77"/>
              </a:defRPr>
            </a:lvl2pPr>
            <a:lvl3pPr>
              <a:defRPr>
                <a:latin typeface="Antonio Light" pitchFamily="2" charset="77"/>
              </a:defRPr>
            </a:lvl3pPr>
            <a:lvl4pPr>
              <a:defRPr>
                <a:latin typeface="Antonio Light" pitchFamily="2" charset="77"/>
              </a:defRPr>
            </a:lvl4pPr>
            <a:lvl5pPr>
              <a:defRPr>
                <a:latin typeface="Antonio Light" pitchFamily="2" charset="77"/>
              </a:defRPr>
            </a:lvl5pPr>
          </a:lstStyle>
          <a:p>
            <a:pPr lvl="0"/>
            <a:r>
              <a:rPr lang="en-GB" dirty="0"/>
              <a:t>XX</a:t>
            </a:r>
            <a:endParaRPr lang="en-US" dirty="0"/>
          </a:p>
        </p:txBody>
      </p:sp>
      <p:sp>
        <p:nvSpPr>
          <p:cNvPr id="77" name="Text Placeholder 8">
            <a:extLst>
              <a:ext uri="{FF2B5EF4-FFF2-40B4-BE49-F238E27FC236}">
                <a16:creationId xmlns:a16="http://schemas.microsoft.com/office/drawing/2014/main" id="{5E4B4A31-F35E-0055-B886-519416F0792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54119" y="4491392"/>
            <a:ext cx="2635065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This is an example of a four-up of stats. Try not to use more than three lines describing your information.</a:t>
            </a:r>
            <a:endParaRPr lang="en-US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52D39B3-231E-744B-6FC5-62E2BE58B36F}"/>
              </a:ext>
            </a:extLst>
          </p:cNvPr>
          <p:cNvSpPr>
            <a:spLocks noChangeAspect="1"/>
          </p:cNvSpPr>
          <p:nvPr userDrawn="1"/>
        </p:nvSpPr>
        <p:spPr>
          <a:xfrm>
            <a:off x="4299383" y="3785156"/>
            <a:ext cx="964800" cy="96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492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 Placeholder 25">
            <a:extLst>
              <a:ext uri="{FF2B5EF4-FFF2-40B4-BE49-F238E27FC236}">
                <a16:creationId xmlns:a16="http://schemas.microsoft.com/office/drawing/2014/main" id="{6A42D89F-A9F8-A430-5A05-35B15F98CD7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66372" y="3785156"/>
            <a:ext cx="1425503" cy="707886"/>
          </a:xfrm>
        </p:spPr>
        <p:txBody>
          <a:bodyPr wrap="square">
            <a:spAutoFit/>
          </a:bodyPr>
          <a:lstStyle>
            <a:lvl1pPr>
              <a:defRPr sz="4000" b="1">
                <a:solidFill>
                  <a:schemeClr val="accent1"/>
                </a:solidFill>
                <a:latin typeface="Antonio" pitchFamily="2" charset="77"/>
              </a:defRPr>
            </a:lvl1pPr>
            <a:lvl2pPr>
              <a:defRPr>
                <a:latin typeface="Antonio Light" pitchFamily="2" charset="77"/>
              </a:defRPr>
            </a:lvl2pPr>
            <a:lvl3pPr>
              <a:defRPr>
                <a:latin typeface="Antonio Light" pitchFamily="2" charset="77"/>
              </a:defRPr>
            </a:lvl3pPr>
            <a:lvl4pPr>
              <a:defRPr>
                <a:latin typeface="Antonio Light" pitchFamily="2" charset="77"/>
              </a:defRPr>
            </a:lvl4pPr>
            <a:lvl5pPr>
              <a:defRPr>
                <a:latin typeface="Antonio Light" pitchFamily="2" charset="77"/>
              </a:defRPr>
            </a:lvl5pPr>
          </a:lstStyle>
          <a:p>
            <a:pPr lvl="0"/>
            <a:r>
              <a:rPr lang="en-GB" dirty="0"/>
              <a:t>XX</a:t>
            </a:r>
            <a:endParaRPr lang="en-US" dirty="0"/>
          </a:p>
        </p:txBody>
      </p:sp>
      <p:sp>
        <p:nvSpPr>
          <p:cNvPr id="81" name="Text Placeholder 8">
            <a:extLst>
              <a:ext uri="{FF2B5EF4-FFF2-40B4-BE49-F238E27FC236}">
                <a16:creationId xmlns:a16="http://schemas.microsoft.com/office/drawing/2014/main" id="{E77346E6-9E33-81AF-E670-07602EAEBC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64144" y="4491392"/>
            <a:ext cx="2635065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This is an example of a four-up of stats. Try not to use more than three lines describing your information.</a:t>
            </a:r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5F22910-DAD0-63BE-349A-1086AEA83EF7}"/>
              </a:ext>
            </a:extLst>
          </p:cNvPr>
          <p:cNvSpPr>
            <a:spLocks noChangeAspect="1"/>
          </p:cNvSpPr>
          <p:nvPr userDrawn="1"/>
        </p:nvSpPr>
        <p:spPr>
          <a:xfrm>
            <a:off x="8309408" y="3785156"/>
            <a:ext cx="964800" cy="96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49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55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B416510-3CC9-9C71-9F19-E35C893C16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00688" y="3467100"/>
            <a:ext cx="6551612" cy="3240088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01D608-749B-42C4-C159-90592512528F}"/>
              </a:ext>
            </a:extLst>
          </p:cNvPr>
          <p:cNvSpPr/>
          <p:nvPr userDrawn="1"/>
        </p:nvSpPr>
        <p:spPr>
          <a:xfrm>
            <a:off x="8812089" y="146154"/>
            <a:ext cx="3240000" cy="3252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1E6A3821-D008-8F9F-3D18-FEFF46A459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29479" y="1832161"/>
            <a:ext cx="2712504" cy="116955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not to fill up the slide with the full text of what you plan to say. Instead, stick to the main points and give any additional context verbally.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D0DE92-1EEF-9DE4-3DB6-D72076C3BE9E}"/>
              </a:ext>
            </a:extLst>
          </p:cNvPr>
          <p:cNvSpPr/>
          <p:nvPr userDrawn="1"/>
        </p:nvSpPr>
        <p:spPr>
          <a:xfrm>
            <a:off x="5501388" y="146154"/>
            <a:ext cx="3240000" cy="3252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8B7689E-6F3D-1286-BC68-FC86B6DDA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44411" y="987757"/>
            <a:ext cx="2712504" cy="1569660"/>
          </a:xfr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A place to make a simple statement regarding this grouping.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AD3D011-425C-8729-E84E-74DEB38CD6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188" y="4030353"/>
            <a:ext cx="2921000" cy="132343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not to fill up the slide with the full text of what you plan to say. Instead, stick to the main points and give any additional context verbally.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9EA06DC-3D27-1D72-9AA0-12CC2BE8A4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188" y="1511975"/>
            <a:ext cx="4206518" cy="230832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Here is a complex data slide with various information modules.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B6C2400B-8A36-47E3-EBE3-489C8D67EE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9478" y="567759"/>
            <a:ext cx="2712504" cy="923330"/>
          </a:xfrm>
        </p:spPr>
        <p:txBody>
          <a:bodyPr wrap="square" tIns="0" bIns="0" anchor="ctr">
            <a:spAutoFit/>
          </a:bodyPr>
          <a:lstStyle>
            <a:lvl1pPr>
              <a:lnSpc>
                <a:spcPct val="100000"/>
              </a:lnSpc>
              <a:defRPr sz="6000" b="1">
                <a:solidFill>
                  <a:schemeClr val="accent1"/>
                </a:solidFill>
                <a:latin typeface="Antonio" pitchFamily="2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D3F5FC2-7113-19E3-B854-E913B0CEDF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29478" y="1525129"/>
            <a:ext cx="2712504" cy="184666"/>
          </a:xfrm>
        </p:spPr>
        <p:txBody>
          <a:bodyPr wrap="square" tIns="0" bIns="0" anchor="t">
            <a:spAutoFit/>
          </a:bodyPr>
          <a:lstStyle>
            <a:lvl1pPr>
              <a:lnSpc>
                <a:spcPct val="100000"/>
              </a:lnSpc>
              <a:defRPr sz="1200" b="1" spc="10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Statistic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32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Pi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E479AB-3366-F594-2D37-AF7301FF3D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50162" y="1576387"/>
            <a:ext cx="3703638" cy="3705225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705152-C77B-54EB-FE63-D7C486A6DD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428" y="2040371"/>
            <a:ext cx="6245390" cy="369332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800" b="1" spc="10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PRE HEADER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8B9DA-79A7-0DD2-6597-75A9006D3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428" y="2409703"/>
            <a:ext cx="6250631" cy="757130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PILLAR NAME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A03B054-08AF-B264-E999-C1FC1A172F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188" y="3341301"/>
            <a:ext cx="6250630" cy="1569660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not to fill up the slide with the full text of what you plan to say. Instead, stick to the main points and give any additional context verbally.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76FF3054-1D04-A063-2698-85CCB96A50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984" y="3052217"/>
            <a:ext cx="760413" cy="75882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AFCC5BC-A947-9FE2-91F6-253571636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232" y="3023923"/>
            <a:ext cx="4570364" cy="84023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B022C-19C0-0500-B9A9-B738E1383744}"/>
              </a:ext>
            </a:extLst>
          </p:cNvPr>
          <p:cNvSpPr txBox="1"/>
          <p:nvPr userDrawn="1"/>
        </p:nvSpPr>
        <p:spPr>
          <a:xfrm>
            <a:off x="7953042" y="6059912"/>
            <a:ext cx="3785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12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4C87311E-8592-7E71-8635-4D5E1CA30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6966" y="0"/>
            <a:ext cx="6385034" cy="6858000"/>
          </a:xfrm>
          <a:prstGeom prst="rect">
            <a:avLst/>
          </a:prstGeom>
        </p:spPr>
      </p:pic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BDED767-7FE7-7D45-3AF5-EEE54FF353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0935" y="2"/>
            <a:ext cx="5249318" cy="6857999"/>
          </a:xfrm>
          <a:custGeom>
            <a:avLst/>
            <a:gdLst>
              <a:gd name="connsiteX0" fmla="*/ 0 w 5249318"/>
              <a:gd name="connsiteY0" fmla="*/ 0 h 6857999"/>
              <a:gd name="connsiteX1" fmla="*/ 3852793 w 5249318"/>
              <a:gd name="connsiteY1" fmla="*/ 0 h 6857999"/>
              <a:gd name="connsiteX2" fmla="*/ 5210217 w 5249318"/>
              <a:gd name="connsiteY2" fmla="*/ 2928333 h 6857999"/>
              <a:gd name="connsiteX3" fmla="*/ 5249318 w 5249318"/>
              <a:gd name="connsiteY3" fmla="*/ 2966970 h 6857999"/>
              <a:gd name="connsiteX4" fmla="*/ 5249318 w 5249318"/>
              <a:gd name="connsiteY4" fmla="*/ 6857999 h 6857999"/>
              <a:gd name="connsiteX5" fmla="*/ 4009248 w 5249318"/>
              <a:gd name="connsiteY5" fmla="*/ 6857999 h 6857999"/>
              <a:gd name="connsiteX6" fmla="*/ 3610327 w 5249318"/>
              <a:gd name="connsiteY6" fmla="*/ 6593163 h 6857999"/>
              <a:gd name="connsiteX7" fmla="*/ 2490864 w 5249318"/>
              <a:gd name="connsiteY7" fmla="*/ 5648995 h 6857999"/>
              <a:gd name="connsiteX8" fmla="*/ 662782 w 5249318"/>
              <a:gd name="connsiteY8" fmla="*/ 2935417 h 6857999"/>
              <a:gd name="connsiteX9" fmla="*/ 0 w 5249318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9318" h="6857999">
                <a:moveTo>
                  <a:pt x="0" y="0"/>
                </a:moveTo>
                <a:lnTo>
                  <a:pt x="3852793" y="0"/>
                </a:lnTo>
                <a:cubicBezTo>
                  <a:pt x="3942902" y="1106456"/>
                  <a:pt x="4416938" y="2134512"/>
                  <a:pt x="5210217" y="2928333"/>
                </a:cubicBezTo>
                <a:cubicBezTo>
                  <a:pt x="5223251" y="2941373"/>
                  <a:pt x="5236285" y="2954252"/>
                  <a:pt x="5249318" y="2966970"/>
                </a:cubicBezTo>
                <a:lnTo>
                  <a:pt x="5249318" y="6857999"/>
                </a:lnTo>
                <a:lnTo>
                  <a:pt x="4009248" y="6857999"/>
                </a:lnTo>
                <a:lnTo>
                  <a:pt x="3610327" y="6593163"/>
                </a:lnTo>
                <a:cubicBezTo>
                  <a:pt x="3213052" y="6312670"/>
                  <a:pt x="2839151" y="5997450"/>
                  <a:pt x="2490864" y="5648995"/>
                </a:cubicBezTo>
                <a:cubicBezTo>
                  <a:pt x="1707722" y="4865477"/>
                  <a:pt x="1092730" y="3952526"/>
                  <a:pt x="662782" y="2935417"/>
                </a:cubicBezTo>
                <a:cubicBezTo>
                  <a:pt x="267430" y="2000572"/>
                  <a:pt x="45054" y="1014855"/>
                  <a:pt x="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5054437-143C-0403-ADCD-58A960B68519}"/>
              </a:ext>
            </a:extLst>
          </p:cNvPr>
          <p:cNvSpPr/>
          <p:nvPr userDrawn="1"/>
        </p:nvSpPr>
        <p:spPr>
          <a:xfrm>
            <a:off x="392624" y="3020472"/>
            <a:ext cx="847132" cy="84713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29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Pillar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705152-C77B-54EB-FE63-D7C486A6DD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429" y="1758620"/>
            <a:ext cx="5608080" cy="1323439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4000" b="0" spc="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Pillar Name Heading of a Few Words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A03B054-08AF-B264-E999-C1FC1A172F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188" y="3191506"/>
            <a:ext cx="5608080" cy="1569660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not to fill up the slide with the full text of what you plan to say. Instead, stick to the main points and give any additional context verbally.</a:t>
            </a:r>
            <a:endParaRPr lang="en-US" dirty="0"/>
          </a:p>
        </p:txBody>
      </p:sp>
      <p:sp>
        <p:nvSpPr>
          <p:cNvPr id="3" name="Round Same Side Corner Rectangle 10">
            <a:extLst>
              <a:ext uri="{FF2B5EF4-FFF2-40B4-BE49-F238E27FC236}">
                <a16:creationId xmlns:a16="http://schemas.microsoft.com/office/drawing/2014/main" id="{C2D50E9B-C0CF-D76F-2EE4-57E993FF372F}"/>
              </a:ext>
            </a:extLst>
          </p:cNvPr>
          <p:cNvSpPr/>
          <p:nvPr userDrawn="1"/>
        </p:nvSpPr>
        <p:spPr>
          <a:xfrm rot="16200000">
            <a:off x="8968882" y="-1035829"/>
            <a:ext cx="1509806" cy="493643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AD4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B0D99F4-9B18-4090-4FA7-6B43BC1FF6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8990" y="901320"/>
            <a:ext cx="1066800" cy="106680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27070D2-CC94-3E6A-AFE6-8FC1879CD8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03303" y="1106157"/>
            <a:ext cx="2521560" cy="652463"/>
          </a:xfrm>
        </p:spPr>
        <p:txBody>
          <a:bodyPr anchor="ctr">
            <a:no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2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PILLAR NAME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126EC39-55D2-E4BE-E577-227F07BBE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5568" y="2615963"/>
            <a:ext cx="4617778" cy="2323713"/>
          </a:xfrm>
        </p:spPr>
        <p:txBody>
          <a:bodyPr wrap="square">
            <a:sp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not to fill up the slide </a:t>
            </a:r>
          </a:p>
          <a:p>
            <a:pPr lvl="0"/>
            <a:r>
              <a:rPr lang="en-GB" dirty="0"/>
              <a:t>With the full text of what you plan to say. </a:t>
            </a:r>
          </a:p>
          <a:p>
            <a:pPr lvl="0"/>
            <a:r>
              <a:rPr lang="en-GB" dirty="0"/>
              <a:t>Instead, stick to the main points </a:t>
            </a:r>
          </a:p>
          <a:p>
            <a:pPr lvl="0"/>
            <a:r>
              <a:rPr lang="en-GB" dirty="0"/>
              <a:t>And give any additional context verbally.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4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7FD2D1D-B1A6-16ED-291D-811F1267D1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3109" y="3708044"/>
            <a:ext cx="4008301" cy="120032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not to fill up the slide with the full text of what you plan to say. Instead, stick to the main points and give any additional context verbally.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7B7D92-A0DD-5992-1F29-AB792C164B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3109" y="1881307"/>
            <a:ext cx="4008438" cy="1570037"/>
          </a:xfrm>
        </p:spPr>
        <p:txBody>
          <a:bodyPr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  <a:lvl2pPr>
              <a:defRPr sz="3200">
                <a:solidFill>
                  <a:schemeClr val="accent1"/>
                </a:solidFill>
              </a:defRPr>
            </a:lvl2pPr>
            <a:lvl3pPr>
              <a:defRPr sz="32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Here’s an example of a chart slide using brand </a:t>
            </a:r>
            <a:r>
              <a:rPr lang="en-GB" dirty="0" err="1"/>
              <a:t>colors</a:t>
            </a:r>
            <a:endParaRPr lang="en-US" dirty="0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D4108CF0-1BBD-DCB1-1148-AED0FB23EBE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096000" y="895344"/>
            <a:ext cx="5580000" cy="51120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495607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+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B725364-C467-6990-B8C2-711FFEE2B4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96651" y="889000"/>
            <a:ext cx="2460625" cy="4724400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AFE1988-6D68-518F-02DA-AAA9F5888F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99225" y="889000"/>
            <a:ext cx="2460625" cy="2286000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C242A66-AB8D-A8E8-2A07-AD4A7FA089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9225" y="3327400"/>
            <a:ext cx="2460625" cy="2286000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ECB2570-7B63-3D02-419E-B56764BEC0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186" y="1804575"/>
            <a:ext cx="3966675" cy="1754326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3600" b="0" spc="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Here is an information plus imagery slide.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95C335-5D36-B7A2-A1D1-74D375352B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186" y="3833034"/>
            <a:ext cx="3966675" cy="107721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not to fill up the slide with the full text of what you plan to say. Instead, stick to the main points and give any additional context verbally.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94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ry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972F7A2-699D-D54A-2756-52EAB99B92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6463" y="3301081"/>
            <a:ext cx="2460625" cy="2282825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0F817EC2-C3AE-0B31-25FC-E3E36536DF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9704" y="3301081"/>
            <a:ext cx="2460625" cy="2282825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CC6A1E2-0B21-A785-2609-394BAD9671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8603" y="3301081"/>
            <a:ext cx="5055204" cy="2282825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967195E-5A5B-B6A9-6895-3A6A6CDFBD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63" y="889000"/>
            <a:ext cx="5062537" cy="2282825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A2A1EFB-8307-FBED-E53E-A54BE322BC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4937" y="889000"/>
            <a:ext cx="5062537" cy="2282825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4783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ry (4.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39CBE06-670B-527B-977F-01E92EEA02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1804" y="889311"/>
            <a:ext cx="2443696" cy="4716151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55669EA-4E50-6698-8848-7BB13982FA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19230" y="889311"/>
            <a:ext cx="2443696" cy="4716151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0CB6E560-F2F4-06EC-0B23-6B58750A28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05525" y="889103"/>
            <a:ext cx="5053013" cy="2282722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3C5CC53-3061-2843-8088-A0B09B706B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5525" y="3327503"/>
            <a:ext cx="5053013" cy="2282722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91735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ry (4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E96BBED-941F-843A-AC53-D66F29BF6B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1700" y="874713"/>
            <a:ext cx="5062538" cy="2305050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8BA5F04-C9EF-48BA-D468-753949C8A6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552" y="874713"/>
            <a:ext cx="5062538" cy="2305050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4663B52E-B385-A1B3-1730-5BD3995B79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1700" y="3339617"/>
            <a:ext cx="5062538" cy="2305050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74CEE9B-2B5F-38F7-8AF8-54DF13A65A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552" y="3339617"/>
            <a:ext cx="5062538" cy="2305050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71163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full spla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E39DDB7-5312-B562-100E-0B5F6704C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381375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908D2BCA-9EE9-06F3-FEB1-FFAA2E05F3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00996" y="0"/>
            <a:ext cx="6096000" cy="3381375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F531555E-DB3D-D575-58E3-34AF18C43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0996" y="3380836"/>
            <a:ext cx="6096000" cy="3478257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9E67668-24AE-A120-8FF8-951D816474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46325" y="3381375"/>
            <a:ext cx="3744913" cy="3476625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81831A8-51F9-DB97-3516-2A134EA623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379788"/>
            <a:ext cx="2346325" cy="3478212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5C20ED-550E-E234-6CA5-EDA931187281}"/>
              </a:ext>
            </a:extLst>
          </p:cNvPr>
          <p:cNvSpPr/>
          <p:nvPr userDrawn="1"/>
        </p:nvSpPr>
        <p:spPr>
          <a:xfrm>
            <a:off x="0" y="0"/>
            <a:ext cx="12192000" cy="11957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17000">
                <a:schemeClr val="tx1">
                  <a:alpha val="6297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8A8E72-A85D-F5E1-3E07-5E39C64E37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543" y="391301"/>
            <a:ext cx="5110163" cy="276999"/>
          </a:xfrm>
        </p:spPr>
        <p:txBody>
          <a:bodyPr>
            <a:spAutoFit/>
          </a:bodyPr>
          <a:lstStyle>
            <a:lvl1pPr>
              <a:defRPr sz="1200" b="1" spc="100" baseline="0">
                <a:solidFill>
                  <a:schemeClr val="bg1"/>
                </a:solidFill>
              </a:defRPr>
            </a:lvl1pPr>
            <a:lvl2pPr>
              <a:defRPr sz="1200" b="1" spc="100" baseline="0"/>
            </a:lvl2pPr>
            <a:lvl3pPr>
              <a:defRPr sz="1200" b="1" spc="100" baseline="0"/>
            </a:lvl3pPr>
            <a:lvl4pPr>
              <a:defRPr sz="1200" b="1" spc="100" baseline="0"/>
            </a:lvl4pPr>
            <a:lvl5pPr>
              <a:defRPr sz="1200" b="1" spc="100" baseline="0"/>
            </a:lvl5pPr>
          </a:lstStyle>
          <a:p>
            <a:pPr lvl="0"/>
            <a:r>
              <a:rPr lang="en-GB" dirty="0"/>
              <a:t>PRESENTATION TITLE OF A FEW WORDS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569140-DA98-53A4-7F20-7271BFA8C14F}"/>
              </a:ext>
            </a:extLst>
          </p:cNvPr>
          <p:cNvSpPr/>
          <p:nvPr userDrawn="1"/>
        </p:nvSpPr>
        <p:spPr>
          <a:xfrm rot="10800000">
            <a:off x="0" y="5565913"/>
            <a:ext cx="12192000" cy="1292086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48000">
                <a:schemeClr val="tx1">
                  <a:alpha val="4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4F3BA3-044B-4961-B83E-C848CA873D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822" y="5841361"/>
            <a:ext cx="1235278" cy="5722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385897-EB78-170E-DD3A-12AA2555D522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 dirty="0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4859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Overla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98BDD72-BCE6-694A-1541-71430A2FEF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51075" y="962525"/>
            <a:ext cx="2520950" cy="2165686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7AD29A2-B41B-23B8-AEE3-D54B3DC03C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56286" y="962525"/>
            <a:ext cx="2520950" cy="2165686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01F1C25-EC2E-4E50-D32D-0AC0C01160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56241" y="962525"/>
            <a:ext cx="2520950" cy="2165686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B1B2172-1C5F-2CCB-9264-1E4994A3D4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2577" y="3380605"/>
            <a:ext cx="2520950" cy="2165686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D87CB96-7D7C-640F-83CF-99621FA803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46727" y="3380605"/>
            <a:ext cx="2520950" cy="2165686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A863160-5F35-E2CB-F75E-732CCF2819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1075" y="2489200"/>
            <a:ext cx="2520950" cy="549275"/>
          </a:xfrm>
          <a:solidFill>
            <a:schemeClr val="tx2">
              <a:alpha val="20000"/>
            </a:schemeClr>
          </a:solidFill>
        </p:spPr>
        <p:txBody>
          <a:bodyPr anchor="ctr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Placeholder Text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30D5293-4D06-48D7-31DF-2177EBF50E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6286" y="2489200"/>
            <a:ext cx="2520950" cy="549275"/>
          </a:xfrm>
          <a:solidFill>
            <a:schemeClr val="tx2">
              <a:alpha val="20000"/>
            </a:schemeClr>
          </a:solidFill>
        </p:spPr>
        <p:txBody>
          <a:bodyPr anchor="ctr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Placeholder Text</a:t>
            </a:r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BC23AF1-0612-3DAC-B7DC-CEBE5DD0BA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56241" y="2489200"/>
            <a:ext cx="2520950" cy="549275"/>
          </a:xfrm>
          <a:solidFill>
            <a:schemeClr val="tx2">
              <a:alpha val="20000"/>
            </a:schemeClr>
          </a:solidFill>
        </p:spPr>
        <p:txBody>
          <a:bodyPr anchor="ctr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Placeholder Text</a:t>
            </a:r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3708D5F-62A8-3C49-2D33-CA823FE60B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2577" y="4908309"/>
            <a:ext cx="2520950" cy="549275"/>
          </a:xfrm>
          <a:solidFill>
            <a:schemeClr val="tx2">
              <a:alpha val="20000"/>
            </a:schemeClr>
          </a:solidFill>
        </p:spPr>
        <p:txBody>
          <a:bodyPr anchor="ctr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Placeholder Text</a:t>
            </a:r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F5CA2CB4-CC5D-CAD1-8337-EAAE55D7CB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46727" y="4908309"/>
            <a:ext cx="2520950" cy="549275"/>
          </a:xfrm>
          <a:solidFill>
            <a:schemeClr val="tx2">
              <a:alpha val="20000"/>
            </a:schemeClr>
          </a:solidFill>
        </p:spPr>
        <p:txBody>
          <a:bodyPr anchor="ctr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Placeholder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379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erson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136A59B-CD6A-5832-9534-9C75848CD5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100" y="1351688"/>
            <a:ext cx="3816000" cy="3816000"/>
          </a:xfrm>
          <a:prstGeom prst="ellipse">
            <a:avLst/>
          </a:prstGeo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3" name="Picture 2" descr="A blue and black background&#10;&#10;Description automatically generated">
            <a:extLst>
              <a:ext uri="{FF2B5EF4-FFF2-40B4-BE49-F238E27FC236}">
                <a16:creationId xmlns:a16="http://schemas.microsoft.com/office/drawing/2014/main" id="{818B21A7-C285-F8F6-42D1-9445B845F1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46767" t="1" r="15494" b="2266"/>
          <a:stretch/>
        </p:blipFill>
        <p:spPr>
          <a:xfrm rot="10800000">
            <a:off x="7484011" y="0"/>
            <a:ext cx="4707987" cy="6858000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FF8B8A3-EB42-F69A-FC2C-B304F84CE9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4415" y="2791337"/>
            <a:ext cx="4707987" cy="707886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4000" b="1" spc="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First M. Last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27AAC4-1940-B8EF-6851-F69F579681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4416" y="3474819"/>
            <a:ext cx="4288570" cy="523220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800" b="0" spc="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4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erson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15FCE9F-1F70-C1D7-BA1C-530B9F355D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9087" y="4147430"/>
            <a:ext cx="3082747" cy="461665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400" b="1" spc="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First M. Last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A53CAA2-6484-CDF8-708E-17E3923E6F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9088" y="4570623"/>
            <a:ext cx="3082746" cy="33855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1600" b="0" spc="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7FF308E-56FD-C803-0A2E-13C5390F69E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39087" y="1569722"/>
            <a:ext cx="2318400" cy="2318400"/>
          </a:xfrm>
          <a:prstGeom prst="ellipse">
            <a:avLst/>
          </a:prstGeo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A5FD236-75B7-1B9C-E4C8-80908E1452BD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738890" y="1569722"/>
            <a:ext cx="2318400" cy="2318400"/>
          </a:xfrm>
          <a:prstGeom prst="ellipse">
            <a:avLst/>
          </a:prstGeo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00B0CA0-2DC1-F9FD-7033-6A96708BE6F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452761" y="1569722"/>
            <a:ext cx="2318400" cy="2318400"/>
          </a:xfrm>
          <a:prstGeom prst="ellipse">
            <a:avLst/>
          </a:prstGeo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DDDF8EF-B090-BBC2-078F-F197B53CF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8890" y="4147430"/>
            <a:ext cx="3082747" cy="461665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400" b="1" spc="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First M. Last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C9862F8-EF61-8135-EE91-4727DD9931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8891" y="4570623"/>
            <a:ext cx="3082746" cy="33855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1600" b="0" spc="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A7D48E7-D2B0-0CB9-01F8-F873618676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2761" y="4147430"/>
            <a:ext cx="3082747" cy="461665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400" b="1" spc="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First M. Last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E72770D-A563-DA46-CAC8-A536B94FC1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2762" y="4570623"/>
            <a:ext cx="3082746" cy="33855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1600" b="0" spc="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5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 Divider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5AF07EF1-FAC3-1DF8-BD16-6123C52C226B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30154" y="2799364"/>
            <a:ext cx="360000" cy="357901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F3486B2-A525-5B61-13C7-916708C2B965}"/>
              </a:ext>
            </a:extLst>
          </p:cNvPr>
          <p:cNvSpPr/>
          <p:nvPr userDrawn="1"/>
        </p:nvSpPr>
        <p:spPr>
          <a:xfrm>
            <a:off x="429438" y="2803613"/>
            <a:ext cx="361432" cy="361432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F1E3C7-FD4E-63A7-B1E2-B10CE21CB8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240F1-24C7-6938-6EAA-FB7A8B58C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261" y="2785892"/>
            <a:ext cx="4891854" cy="396875"/>
          </a:xfrm>
        </p:spPr>
        <p:txBody>
          <a:bodyPr anchor="b">
            <a:noAutofit/>
          </a:bodyPr>
          <a:lstStyle>
            <a:lvl1pPr>
              <a:defRPr sz="2000" b="1" i="0">
                <a:solidFill>
                  <a:schemeClr val="accent1"/>
                </a:solidFill>
                <a:latin typeface="Antonio" pitchFamily="2" charset="77"/>
              </a:defRPr>
            </a:lvl1pPr>
            <a:lvl2pPr>
              <a:defRPr sz="2000" b="1" i="0">
                <a:solidFill>
                  <a:schemeClr val="bg1"/>
                </a:solidFill>
                <a:latin typeface="Antonio" pitchFamily="2" charset="77"/>
              </a:defRPr>
            </a:lvl2pPr>
            <a:lvl3pPr>
              <a:defRPr sz="2000" b="1" i="0">
                <a:solidFill>
                  <a:schemeClr val="bg1"/>
                </a:solidFill>
                <a:latin typeface="Antonio" pitchFamily="2" charset="77"/>
              </a:defRPr>
            </a:lvl3pPr>
            <a:lvl4pPr>
              <a:defRPr sz="2000" b="1" i="0">
                <a:solidFill>
                  <a:schemeClr val="bg1"/>
                </a:solidFill>
                <a:latin typeface="Antonio" pitchFamily="2" charset="77"/>
              </a:defRPr>
            </a:lvl4pPr>
            <a:lvl5pPr>
              <a:defRPr sz="2000" b="1" i="0">
                <a:solidFill>
                  <a:schemeClr val="bg1"/>
                </a:solidFill>
                <a:latin typeface="Antonio" pitchFamily="2" charset="77"/>
              </a:defRPr>
            </a:lvl5pPr>
          </a:lstStyle>
          <a:p>
            <a:pPr lvl="0"/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EAFCD0D-8F7A-EC89-20B0-2FC96C598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38" y="3229963"/>
            <a:ext cx="5320677" cy="701731"/>
          </a:xfrm>
        </p:spPr>
        <p:txBody>
          <a:bodyPr anchor="t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SUBSECTION TITLE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9F981-E2B7-3B67-C783-3FB5AD3570BA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 dirty="0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8215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FFB639-5CD9-EA25-48A4-09DD748487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89722" y="2742603"/>
            <a:ext cx="4412556" cy="137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42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EB022C-19C0-0500-B9A9-B738E1383744}"/>
              </a:ext>
            </a:extLst>
          </p:cNvPr>
          <p:cNvSpPr txBox="1"/>
          <p:nvPr userDrawn="1"/>
        </p:nvSpPr>
        <p:spPr>
          <a:xfrm>
            <a:off x="7953042" y="6059912"/>
            <a:ext cx="3785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12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4C87311E-8592-7E71-8635-4D5E1CA30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6966" y="0"/>
            <a:ext cx="6385034" cy="6858000"/>
          </a:xfrm>
          <a:prstGeom prst="rect">
            <a:avLst/>
          </a:prstGeom>
        </p:spPr>
      </p:pic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BDED767-7FE7-7D45-3AF5-EEE54FF353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0935" y="2"/>
            <a:ext cx="5249318" cy="6857999"/>
          </a:xfrm>
          <a:custGeom>
            <a:avLst/>
            <a:gdLst>
              <a:gd name="connsiteX0" fmla="*/ 0 w 5249318"/>
              <a:gd name="connsiteY0" fmla="*/ 0 h 6857999"/>
              <a:gd name="connsiteX1" fmla="*/ 3852793 w 5249318"/>
              <a:gd name="connsiteY1" fmla="*/ 0 h 6857999"/>
              <a:gd name="connsiteX2" fmla="*/ 5210217 w 5249318"/>
              <a:gd name="connsiteY2" fmla="*/ 2928333 h 6857999"/>
              <a:gd name="connsiteX3" fmla="*/ 5249318 w 5249318"/>
              <a:gd name="connsiteY3" fmla="*/ 2966970 h 6857999"/>
              <a:gd name="connsiteX4" fmla="*/ 5249318 w 5249318"/>
              <a:gd name="connsiteY4" fmla="*/ 6857999 h 6857999"/>
              <a:gd name="connsiteX5" fmla="*/ 4009248 w 5249318"/>
              <a:gd name="connsiteY5" fmla="*/ 6857999 h 6857999"/>
              <a:gd name="connsiteX6" fmla="*/ 3610327 w 5249318"/>
              <a:gd name="connsiteY6" fmla="*/ 6593163 h 6857999"/>
              <a:gd name="connsiteX7" fmla="*/ 2490864 w 5249318"/>
              <a:gd name="connsiteY7" fmla="*/ 5648995 h 6857999"/>
              <a:gd name="connsiteX8" fmla="*/ 662782 w 5249318"/>
              <a:gd name="connsiteY8" fmla="*/ 2935417 h 6857999"/>
              <a:gd name="connsiteX9" fmla="*/ 0 w 5249318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9318" h="6857999">
                <a:moveTo>
                  <a:pt x="0" y="0"/>
                </a:moveTo>
                <a:lnTo>
                  <a:pt x="3852793" y="0"/>
                </a:lnTo>
                <a:cubicBezTo>
                  <a:pt x="3942902" y="1106456"/>
                  <a:pt x="4416938" y="2134512"/>
                  <a:pt x="5210217" y="2928333"/>
                </a:cubicBezTo>
                <a:cubicBezTo>
                  <a:pt x="5223251" y="2941373"/>
                  <a:pt x="5236285" y="2954252"/>
                  <a:pt x="5249318" y="2966970"/>
                </a:cubicBezTo>
                <a:lnTo>
                  <a:pt x="5249318" y="6857999"/>
                </a:lnTo>
                <a:lnTo>
                  <a:pt x="4009248" y="6857999"/>
                </a:lnTo>
                <a:lnTo>
                  <a:pt x="3610327" y="6593163"/>
                </a:lnTo>
                <a:cubicBezTo>
                  <a:pt x="3213052" y="6312670"/>
                  <a:pt x="2839151" y="5997450"/>
                  <a:pt x="2490864" y="5648995"/>
                </a:cubicBezTo>
                <a:cubicBezTo>
                  <a:pt x="1707722" y="4865477"/>
                  <a:pt x="1092730" y="3952526"/>
                  <a:pt x="662782" y="2935417"/>
                </a:cubicBezTo>
                <a:cubicBezTo>
                  <a:pt x="267430" y="2000572"/>
                  <a:pt x="45054" y="1014855"/>
                  <a:pt x="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6">
            <a:extLst>
              <a:ext uri="{FF2B5EF4-FFF2-40B4-BE49-F238E27FC236}">
                <a16:creationId xmlns:a16="http://schemas.microsoft.com/office/drawing/2014/main" id="{32575622-C4C0-0FB9-F917-0DA7763858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984" y="3052217"/>
            <a:ext cx="760413" cy="75882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6" name="Title 21">
            <a:extLst>
              <a:ext uri="{FF2B5EF4-FFF2-40B4-BE49-F238E27FC236}">
                <a16:creationId xmlns:a16="http://schemas.microsoft.com/office/drawing/2014/main" id="{1268BFDE-69AA-818B-FD5D-8A8BD6CD5D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232" y="3023923"/>
            <a:ext cx="4570364" cy="84023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AEDE12-E44D-25E8-359B-C606144AB383}"/>
              </a:ext>
            </a:extLst>
          </p:cNvPr>
          <p:cNvSpPr/>
          <p:nvPr userDrawn="1"/>
        </p:nvSpPr>
        <p:spPr>
          <a:xfrm>
            <a:off x="392624" y="3020472"/>
            <a:ext cx="847132" cy="8471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55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33D38EF-84B2-1F3C-FFAA-45E511651097}"/>
              </a:ext>
            </a:extLst>
          </p:cNvPr>
          <p:cNvSpPr/>
          <p:nvPr userDrawn="1"/>
        </p:nvSpPr>
        <p:spPr>
          <a:xfrm>
            <a:off x="429438" y="2803613"/>
            <a:ext cx="361432" cy="36143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Placeholder 46">
            <a:extLst>
              <a:ext uri="{FF2B5EF4-FFF2-40B4-BE49-F238E27FC236}">
                <a16:creationId xmlns:a16="http://schemas.microsoft.com/office/drawing/2014/main" id="{1AEAA076-B5C8-548D-D435-9181E19BDDEE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30154" y="2799364"/>
            <a:ext cx="360000" cy="357901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F1E3C7-FD4E-63A7-B1E2-B10CE21CB8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EAFCD0D-8F7A-EC89-20B0-2FC96C598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38" y="3229963"/>
            <a:ext cx="5320677" cy="701731"/>
          </a:xfrm>
        </p:spPr>
        <p:txBody>
          <a:bodyPr anchor="t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SUBSECTION TITLE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9F981-E2B7-3B67-C783-3FB5AD3570BA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 dirty="0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ADBF803-B184-7AFE-13FE-47E746105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261" y="2785892"/>
            <a:ext cx="4891854" cy="396875"/>
          </a:xfrm>
        </p:spPr>
        <p:txBody>
          <a:bodyPr anchor="b">
            <a:noAutofit/>
          </a:bodyPr>
          <a:lstStyle>
            <a:lvl1pPr>
              <a:defRPr sz="2000" b="1" i="0">
                <a:solidFill>
                  <a:schemeClr val="bg1"/>
                </a:solidFill>
                <a:latin typeface="Antonio" pitchFamily="2" charset="77"/>
              </a:defRPr>
            </a:lvl1pPr>
            <a:lvl2pPr>
              <a:defRPr sz="2000" b="1" i="0">
                <a:solidFill>
                  <a:schemeClr val="bg1"/>
                </a:solidFill>
                <a:latin typeface="Antonio" pitchFamily="2" charset="77"/>
              </a:defRPr>
            </a:lvl2pPr>
            <a:lvl3pPr>
              <a:defRPr sz="2000" b="1" i="0">
                <a:solidFill>
                  <a:schemeClr val="bg1"/>
                </a:solidFill>
                <a:latin typeface="Antonio" pitchFamily="2" charset="77"/>
              </a:defRPr>
            </a:lvl3pPr>
            <a:lvl4pPr>
              <a:defRPr sz="2000" b="1" i="0">
                <a:solidFill>
                  <a:schemeClr val="bg1"/>
                </a:solidFill>
                <a:latin typeface="Antonio" pitchFamily="2" charset="77"/>
              </a:defRPr>
            </a:lvl4pPr>
            <a:lvl5pPr>
              <a:defRPr sz="2000" b="1" i="0">
                <a:solidFill>
                  <a:schemeClr val="bg1"/>
                </a:solidFill>
                <a:latin typeface="Antonio" pitchFamily="2" charset="77"/>
              </a:defRPr>
            </a:lvl5pPr>
          </a:lstStyle>
          <a:p>
            <a:pPr lvl="0"/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25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EB022C-19C0-0500-B9A9-B738E1383744}"/>
              </a:ext>
            </a:extLst>
          </p:cNvPr>
          <p:cNvSpPr txBox="1"/>
          <p:nvPr userDrawn="1"/>
        </p:nvSpPr>
        <p:spPr>
          <a:xfrm>
            <a:off x="7953042" y="6059912"/>
            <a:ext cx="3785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12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4C87311E-8592-7E71-8635-4D5E1CA30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6966" y="0"/>
            <a:ext cx="6385034" cy="6858000"/>
          </a:xfrm>
          <a:prstGeom prst="rect">
            <a:avLst/>
          </a:prstGeom>
        </p:spPr>
      </p:pic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BDED767-7FE7-7D45-3AF5-EEE54FF353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40935" y="2"/>
            <a:ext cx="5249318" cy="6857999"/>
          </a:xfrm>
          <a:custGeom>
            <a:avLst/>
            <a:gdLst>
              <a:gd name="connsiteX0" fmla="*/ 0 w 5249318"/>
              <a:gd name="connsiteY0" fmla="*/ 0 h 6857999"/>
              <a:gd name="connsiteX1" fmla="*/ 3852793 w 5249318"/>
              <a:gd name="connsiteY1" fmla="*/ 0 h 6857999"/>
              <a:gd name="connsiteX2" fmla="*/ 5210217 w 5249318"/>
              <a:gd name="connsiteY2" fmla="*/ 2928333 h 6857999"/>
              <a:gd name="connsiteX3" fmla="*/ 5249318 w 5249318"/>
              <a:gd name="connsiteY3" fmla="*/ 2966970 h 6857999"/>
              <a:gd name="connsiteX4" fmla="*/ 5249318 w 5249318"/>
              <a:gd name="connsiteY4" fmla="*/ 6857999 h 6857999"/>
              <a:gd name="connsiteX5" fmla="*/ 4009248 w 5249318"/>
              <a:gd name="connsiteY5" fmla="*/ 6857999 h 6857999"/>
              <a:gd name="connsiteX6" fmla="*/ 3610327 w 5249318"/>
              <a:gd name="connsiteY6" fmla="*/ 6593163 h 6857999"/>
              <a:gd name="connsiteX7" fmla="*/ 2490864 w 5249318"/>
              <a:gd name="connsiteY7" fmla="*/ 5648995 h 6857999"/>
              <a:gd name="connsiteX8" fmla="*/ 662782 w 5249318"/>
              <a:gd name="connsiteY8" fmla="*/ 2935417 h 6857999"/>
              <a:gd name="connsiteX9" fmla="*/ 0 w 5249318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9318" h="6857999">
                <a:moveTo>
                  <a:pt x="0" y="0"/>
                </a:moveTo>
                <a:lnTo>
                  <a:pt x="3852793" y="0"/>
                </a:lnTo>
                <a:cubicBezTo>
                  <a:pt x="3942902" y="1106456"/>
                  <a:pt x="4416938" y="2134512"/>
                  <a:pt x="5210217" y="2928333"/>
                </a:cubicBezTo>
                <a:cubicBezTo>
                  <a:pt x="5223251" y="2941373"/>
                  <a:pt x="5236285" y="2954252"/>
                  <a:pt x="5249318" y="2966970"/>
                </a:cubicBezTo>
                <a:lnTo>
                  <a:pt x="5249318" y="6857999"/>
                </a:lnTo>
                <a:lnTo>
                  <a:pt x="4009248" y="6857999"/>
                </a:lnTo>
                <a:lnTo>
                  <a:pt x="3610327" y="6593163"/>
                </a:lnTo>
                <a:cubicBezTo>
                  <a:pt x="3213052" y="6312670"/>
                  <a:pt x="2839151" y="5997450"/>
                  <a:pt x="2490864" y="5648995"/>
                </a:cubicBezTo>
                <a:cubicBezTo>
                  <a:pt x="1707722" y="4865477"/>
                  <a:pt x="1092730" y="3952526"/>
                  <a:pt x="662782" y="2935417"/>
                </a:cubicBezTo>
                <a:cubicBezTo>
                  <a:pt x="267430" y="2000572"/>
                  <a:pt x="45054" y="1014855"/>
                  <a:pt x="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ext Placeholder 46">
            <a:extLst>
              <a:ext uri="{FF2B5EF4-FFF2-40B4-BE49-F238E27FC236}">
                <a16:creationId xmlns:a16="http://schemas.microsoft.com/office/drawing/2014/main" id="{B4A86C37-A49B-A4F0-38A9-0990A69048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984" y="3052217"/>
            <a:ext cx="760413" cy="75882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6" name="Title 21">
            <a:extLst>
              <a:ext uri="{FF2B5EF4-FFF2-40B4-BE49-F238E27FC236}">
                <a16:creationId xmlns:a16="http://schemas.microsoft.com/office/drawing/2014/main" id="{94FAEA10-D7F2-D635-33AC-6D311B73D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232" y="3023923"/>
            <a:ext cx="4570364" cy="84023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C938B1-EC49-4DC9-7927-1F26EFE2918C}"/>
              </a:ext>
            </a:extLst>
          </p:cNvPr>
          <p:cNvSpPr/>
          <p:nvPr userDrawn="1"/>
        </p:nvSpPr>
        <p:spPr>
          <a:xfrm>
            <a:off x="392624" y="3020472"/>
            <a:ext cx="847132" cy="8471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51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F1E3C7-FD4E-63A7-B1E2-B10CE21CB8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EAFCD0D-8F7A-EC89-20B0-2FC96C598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38" y="3229963"/>
            <a:ext cx="5320677" cy="701731"/>
          </a:xfrm>
        </p:spPr>
        <p:txBody>
          <a:bodyPr anchor="t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SUBSECTION TITLE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9F981-E2B7-3B67-C783-3FB5AD3570BA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 dirty="0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73765C-1AFC-762A-A21E-CBA0B415A912}"/>
              </a:ext>
            </a:extLst>
          </p:cNvPr>
          <p:cNvSpPr/>
          <p:nvPr userDrawn="1"/>
        </p:nvSpPr>
        <p:spPr>
          <a:xfrm>
            <a:off x="429438" y="2803613"/>
            <a:ext cx="361432" cy="36143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 Placeholder 46">
            <a:extLst>
              <a:ext uri="{FF2B5EF4-FFF2-40B4-BE49-F238E27FC236}">
                <a16:creationId xmlns:a16="http://schemas.microsoft.com/office/drawing/2014/main" id="{82839FDC-DE61-39E8-664B-FD01C82DAA4B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30154" y="2799364"/>
            <a:ext cx="360000" cy="357901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FCB57F0-EB1F-08CF-C961-76111240BF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261" y="2785892"/>
            <a:ext cx="4891854" cy="396875"/>
          </a:xfrm>
        </p:spPr>
        <p:txBody>
          <a:bodyPr anchor="b">
            <a:noAutofit/>
          </a:bodyPr>
          <a:lstStyle>
            <a:lvl1pPr>
              <a:defRPr sz="2000" b="1" i="0">
                <a:solidFill>
                  <a:schemeClr val="bg1"/>
                </a:solidFill>
                <a:latin typeface="Antonio" pitchFamily="2" charset="77"/>
              </a:defRPr>
            </a:lvl1pPr>
            <a:lvl2pPr>
              <a:defRPr sz="2000" b="1" i="0">
                <a:solidFill>
                  <a:schemeClr val="bg1"/>
                </a:solidFill>
                <a:latin typeface="Antonio" pitchFamily="2" charset="77"/>
              </a:defRPr>
            </a:lvl2pPr>
            <a:lvl3pPr>
              <a:defRPr sz="2000" b="1" i="0">
                <a:solidFill>
                  <a:schemeClr val="bg1"/>
                </a:solidFill>
                <a:latin typeface="Antonio" pitchFamily="2" charset="77"/>
              </a:defRPr>
            </a:lvl3pPr>
            <a:lvl4pPr>
              <a:defRPr sz="2000" b="1" i="0">
                <a:solidFill>
                  <a:schemeClr val="bg1"/>
                </a:solidFill>
                <a:latin typeface="Antonio" pitchFamily="2" charset="77"/>
              </a:defRPr>
            </a:lvl4pPr>
            <a:lvl5pPr>
              <a:defRPr sz="2000" b="1" i="0">
                <a:solidFill>
                  <a:schemeClr val="bg1"/>
                </a:solidFill>
                <a:latin typeface="Antonio" pitchFamily="2" charset="77"/>
              </a:defRPr>
            </a:lvl5pPr>
          </a:lstStyle>
          <a:p>
            <a:pPr lvl="0"/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55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rgbClr val="2129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blue and yellow circles&#10;&#10;Description automatically generated">
            <a:extLst>
              <a:ext uri="{FF2B5EF4-FFF2-40B4-BE49-F238E27FC236}">
                <a16:creationId xmlns:a16="http://schemas.microsoft.com/office/drawing/2014/main" id="{5A1E1206-F12C-E455-4749-FB680F44A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476" r="23976" b="26395"/>
          <a:stretch/>
        </p:blipFill>
        <p:spPr>
          <a:xfrm>
            <a:off x="3804491" y="0"/>
            <a:ext cx="8387509" cy="6858000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6EE7E0D-4C3D-3C19-C0C6-6252FD8432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497" y="2462434"/>
            <a:ext cx="2666620" cy="461665"/>
          </a:xfrm>
        </p:spPr>
        <p:txBody>
          <a:bodyPr wrap="square" anchor="b">
            <a:spAutoFit/>
          </a:bodyPr>
          <a:lstStyle>
            <a:lvl1pPr>
              <a:defRPr sz="2400" b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  <a:lvl2pPr>
              <a:defRPr sz="3600">
                <a:solidFill>
                  <a:schemeClr val="tx2"/>
                </a:solidFill>
              </a:defRPr>
            </a:lvl2pPr>
            <a:lvl3pPr>
              <a:defRPr sz="3600">
                <a:solidFill>
                  <a:schemeClr val="tx2"/>
                </a:solidFill>
              </a:defRPr>
            </a:lvl3pPr>
            <a:lvl4pPr>
              <a:defRPr sz="3600">
                <a:solidFill>
                  <a:schemeClr val="tx2"/>
                </a:solidFill>
              </a:defRPr>
            </a:lvl4pPr>
            <a:lvl5pPr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Small Title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FEE27CE-D3EF-ECB9-BF4F-1BC437835B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497" y="3001042"/>
            <a:ext cx="2666620" cy="1200329"/>
          </a:xfrm>
        </p:spPr>
        <p:txBody>
          <a:bodyPr wrap="square" anchor="t">
            <a:spAutoFit/>
          </a:bodyPr>
          <a:lstStyle>
            <a:lvl1pPr>
              <a:defRPr sz="1800" b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  <a:lvl2pPr>
              <a:defRPr sz="3600">
                <a:solidFill>
                  <a:schemeClr val="tx2"/>
                </a:solidFill>
              </a:defRPr>
            </a:lvl2pPr>
            <a:lvl3pPr>
              <a:defRPr sz="3600">
                <a:solidFill>
                  <a:schemeClr val="tx2"/>
                </a:solidFill>
              </a:defRPr>
            </a:lvl3pPr>
            <a:lvl4pPr>
              <a:defRPr sz="3600">
                <a:solidFill>
                  <a:schemeClr val="tx2"/>
                </a:solidFill>
              </a:defRPr>
            </a:lvl4pPr>
            <a:lvl5pPr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odor</a:t>
            </a:r>
            <a:r>
              <a:rPr lang="en-GB" dirty="0"/>
              <a:t>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Ut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EAED86-66BF-348F-D371-5465526DFE62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 dirty="0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  <p:sp>
        <p:nvSpPr>
          <p:cNvPr id="8" name="Media Placeholder 8">
            <a:extLst>
              <a:ext uri="{FF2B5EF4-FFF2-40B4-BE49-F238E27FC236}">
                <a16:creationId xmlns:a16="http://schemas.microsoft.com/office/drawing/2014/main" id="{8F05CF28-7315-59CE-E54E-CD45A21D77E7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4833258" y="1742056"/>
            <a:ext cx="5976600" cy="3373887"/>
          </a:xfrm>
          <a:prstGeom prst="roundRect">
            <a:avLst>
              <a:gd name="adj" fmla="val 2242"/>
            </a:avLst>
          </a:prstGeom>
          <a:solidFill>
            <a:schemeClr val="tx1"/>
          </a:solidFill>
        </p:spPr>
        <p:txBody>
          <a:bodyPr/>
          <a:lstStyle/>
          <a:p>
            <a:r>
              <a:rPr lang="en-US" dirty="0"/>
              <a:t>Click icon to insert video file or click shape and select insert &gt; video &gt; online film if sharing URL</a:t>
            </a:r>
          </a:p>
        </p:txBody>
      </p:sp>
    </p:spTree>
    <p:extLst>
      <p:ext uri="{BB962C8B-B14F-4D97-AF65-F5344CB8AC3E}">
        <p14:creationId xmlns:p14="http://schemas.microsoft.com/office/powerpoint/2010/main" val="2293058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lue">
    <p:bg>
      <p:bgPr>
        <a:solidFill>
          <a:srgbClr val="2129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DB1370-6267-6205-AAF9-765CFE4F3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212"/>
          <a:stretch/>
        </p:blipFill>
        <p:spPr>
          <a:xfrm>
            <a:off x="5999967" y="0"/>
            <a:ext cx="6192034" cy="6858000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6EE7E0D-4C3D-3C19-C0C6-6252FD8432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7539" y="2070893"/>
            <a:ext cx="5121275" cy="2513013"/>
          </a:xfrm>
        </p:spPr>
        <p:txBody>
          <a:bodyPr anchor="ctr">
            <a:noAutofit/>
          </a:bodyPr>
          <a:lstStyle>
            <a:lvl1pPr>
              <a:defRPr sz="360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  <a:lvl2pPr>
              <a:defRPr sz="3600">
                <a:solidFill>
                  <a:schemeClr val="tx2"/>
                </a:solidFill>
              </a:defRPr>
            </a:lvl2pPr>
            <a:lvl3pPr>
              <a:defRPr sz="3600">
                <a:solidFill>
                  <a:schemeClr val="tx2"/>
                </a:solidFill>
              </a:defRPr>
            </a:lvl3pPr>
            <a:lvl4pPr>
              <a:defRPr sz="3600">
                <a:solidFill>
                  <a:schemeClr val="tx2"/>
                </a:solidFill>
              </a:defRPr>
            </a:lvl4pPr>
            <a:lvl5pPr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This is a slide for featuring a piece of content like a statistic, photo or quote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EAED86-66BF-348F-D371-5465526DFE62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 dirty="0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9B7B44D-EEBB-2829-C4CB-AF359879CC7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36000" y="745200"/>
            <a:ext cx="5337511" cy="5338800"/>
          </a:xfrm>
          <a:prstGeom prst="ellipse">
            <a:avLst/>
          </a:prstGeom>
          <a:noFill/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5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L Blue">
    <p:bg>
      <p:bgPr>
        <a:solidFill>
          <a:srgbClr val="A7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EB022C-19C0-0500-B9A9-B738E1383744}"/>
              </a:ext>
            </a:extLst>
          </p:cNvPr>
          <p:cNvSpPr txBox="1"/>
          <p:nvPr userDrawn="1"/>
        </p:nvSpPr>
        <p:spPr>
          <a:xfrm>
            <a:off x="7953042" y="6059912"/>
            <a:ext cx="3785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12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4C87311E-8592-7E71-8635-4D5E1CA30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6966" y="0"/>
            <a:ext cx="6385034" cy="6858000"/>
          </a:xfrm>
          <a:prstGeom prst="rect">
            <a:avLst/>
          </a:prstGeom>
        </p:spPr>
      </p:pic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BDED767-7FE7-7D45-3AF5-EEE54FF353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0935" y="2"/>
            <a:ext cx="5249318" cy="6857999"/>
          </a:xfrm>
          <a:custGeom>
            <a:avLst/>
            <a:gdLst>
              <a:gd name="connsiteX0" fmla="*/ 0 w 5249318"/>
              <a:gd name="connsiteY0" fmla="*/ 0 h 6857999"/>
              <a:gd name="connsiteX1" fmla="*/ 3852793 w 5249318"/>
              <a:gd name="connsiteY1" fmla="*/ 0 h 6857999"/>
              <a:gd name="connsiteX2" fmla="*/ 5210217 w 5249318"/>
              <a:gd name="connsiteY2" fmla="*/ 2928333 h 6857999"/>
              <a:gd name="connsiteX3" fmla="*/ 5249318 w 5249318"/>
              <a:gd name="connsiteY3" fmla="*/ 2966970 h 6857999"/>
              <a:gd name="connsiteX4" fmla="*/ 5249318 w 5249318"/>
              <a:gd name="connsiteY4" fmla="*/ 6857999 h 6857999"/>
              <a:gd name="connsiteX5" fmla="*/ 4009248 w 5249318"/>
              <a:gd name="connsiteY5" fmla="*/ 6857999 h 6857999"/>
              <a:gd name="connsiteX6" fmla="*/ 3610327 w 5249318"/>
              <a:gd name="connsiteY6" fmla="*/ 6593163 h 6857999"/>
              <a:gd name="connsiteX7" fmla="*/ 2490864 w 5249318"/>
              <a:gd name="connsiteY7" fmla="*/ 5648995 h 6857999"/>
              <a:gd name="connsiteX8" fmla="*/ 662782 w 5249318"/>
              <a:gd name="connsiteY8" fmla="*/ 2935417 h 6857999"/>
              <a:gd name="connsiteX9" fmla="*/ 0 w 5249318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9318" h="6857999">
                <a:moveTo>
                  <a:pt x="0" y="0"/>
                </a:moveTo>
                <a:lnTo>
                  <a:pt x="3852793" y="0"/>
                </a:lnTo>
                <a:cubicBezTo>
                  <a:pt x="3942902" y="1106456"/>
                  <a:pt x="4416938" y="2134512"/>
                  <a:pt x="5210217" y="2928333"/>
                </a:cubicBezTo>
                <a:cubicBezTo>
                  <a:pt x="5223251" y="2941373"/>
                  <a:pt x="5236285" y="2954252"/>
                  <a:pt x="5249318" y="2966970"/>
                </a:cubicBezTo>
                <a:lnTo>
                  <a:pt x="5249318" y="6857999"/>
                </a:lnTo>
                <a:lnTo>
                  <a:pt x="4009248" y="6857999"/>
                </a:lnTo>
                <a:lnTo>
                  <a:pt x="3610327" y="6593163"/>
                </a:lnTo>
                <a:cubicBezTo>
                  <a:pt x="3213052" y="6312670"/>
                  <a:pt x="2839151" y="5997450"/>
                  <a:pt x="2490864" y="5648995"/>
                </a:cubicBezTo>
                <a:cubicBezTo>
                  <a:pt x="1707722" y="4865477"/>
                  <a:pt x="1092730" y="3952526"/>
                  <a:pt x="662782" y="2935417"/>
                </a:cubicBezTo>
                <a:cubicBezTo>
                  <a:pt x="267430" y="2000572"/>
                  <a:pt x="45054" y="1014855"/>
                  <a:pt x="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6">
            <a:extLst>
              <a:ext uri="{FF2B5EF4-FFF2-40B4-BE49-F238E27FC236}">
                <a16:creationId xmlns:a16="http://schemas.microsoft.com/office/drawing/2014/main" id="{8CA7729A-86F8-429E-A9FC-5A7DED806B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984" y="3052217"/>
            <a:ext cx="760413" cy="75882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6" name="Title 21">
            <a:extLst>
              <a:ext uri="{FF2B5EF4-FFF2-40B4-BE49-F238E27FC236}">
                <a16:creationId xmlns:a16="http://schemas.microsoft.com/office/drawing/2014/main" id="{832A7A2F-E3AA-2B98-F1AD-C07C1C80D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232" y="3023923"/>
            <a:ext cx="4570364" cy="84023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5A2F3D-493C-F990-8F14-6224203A881C}"/>
              </a:ext>
            </a:extLst>
          </p:cNvPr>
          <p:cNvSpPr/>
          <p:nvPr userDrawn="1"/>
        </p:nvSpPr>
        <p:spPr>
          <a:xfrm>
            <a:off x="392624" y="3020472"/>
            <a:ext cx="847132" cy="84713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7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L Blue">
    <p:bg>
      <p:bgPr>
        <a:solidFill>
          <a:srgbClr val="A7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F1E3C7-FD4E-63A7-B1E2-B10CE21CB8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EAFCD0D-8F7A-EC89-20B0-2FC96C598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38" y="3229963"/>
            <a:ext cx="5320677" cy="701731"/>
          </a:xfrm>
        </p:spPr>
        <p:txBody>
          <a:bodyPr anchor="t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SUBSECTION TITLE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9F981-E2B7-3B67-C783-3FB5AD3570BA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 dirty="0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  <p:sp>
        <p:nvSpPr>
          <p:cNvPr id="4" name="Text Placeholder 46">
            <a:extLst>
              <a:ext uri="{FF2B5EF4-FFF2-40B4-BE49-F238E27FC236}">
                <a16:creationId xmlns:a16="http://schemas.microsoft.com/office/drawing/2014/main" id="{82B475E2-DA7B-1842-572F-B8A7817F552F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30154" y="2799364"/>
            <a:ext cx="360000" cy="357901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8ECA99-5488-75E5-ED97-7A6FC3E3CD2E}"/>
              </a:ext>
            </a:extLst>
          </p:cNvPr>
          <p:cNvSpPr/>
          <p:nvPr userDrawn="1"/>
        </p:nvSpPr>
        <p:spPr>
          <a:xfrm>
            <a:off x="429438" y="2803613"/>
            <a:ext cx="361432" cy="361432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9ECE5FA-3253-F269-CD06-D44CD6541F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261" y="2785892"/>
            <a:ext cx="4891854" cy="396875"/>
          </a:xfrm>
        </p:spPr>
        <p:txBody>
          <a:bodyPr anchor="b">
            <a:noAutofit/>
          </a:bodyPr>
          <a:lstStyle>
            <a:lvl1pPr>
              <a:defRPr sz="2000" b="1" i="0">
                <a:solidFill>
                  <a:schemeClr val="accent1"/>
                </a:solidFill>
                <a:latin typeface="Antonio" pitchFamily="2" charset="77"/>
              </a:defRPr>
            </a:lvl1pPr>
            <a:lvl2pPr>
              <a:defRPr sz="2000" b="1" i="0">
                <a:solidFill>
                  <a:schemeClr val="bg1"/>
                </a:solidFill>
                <a:latin typeface="Antonio" pitchFamily="2" charset="77"/>
              </a:defRPr>
            </a:lvl2pPr>
            <a:lvl3pPr>
              <a:defRPr sz="2000" b="1" i="0">
                <a:solidFill>
                  <a:schemeClr val="bg1"/>
                </a:solidFill>
                <a:latin typeface="Antonio" pitchFamily="2" charset="77"/>
              </a:defRPr>
            </a:lvl3pPr>
            <a:lvl4pPr>
              <a:defRPr sz="2000" b="1" i="0">
                <a:solidFill>
                  <a:schemeClr val="bg1"/>
                </a:solidFill>
                <a:latin typeface="Antonio" pitchFamily="2" charset="77"/>
              </a:defRPr>
            </a:lvl4pPr>
            <a:lvl5pPr>
              <a:defRPr sz="2000" b="1" i="0">
                <a:solidFill>
                  <a:schemeClr val="bg1"/>
                </a:solidFill>
                <a:latin typeface="Antonio" pitchFamily="2" charset="77"/>
              </a:defRPr>
            </a:lvl5pPr>
          </a:lstStyle>
          <a:p>
            <a:pPr lvl="0"/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9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EB022C-19C0-0500-B9A9-B738E1383744}"/>
              </a:ext>
            </a:extLst>
          </p:cNvPr>
          <p:cNvSpPr txBox="1"/>
          <p:nvPr userDrawn="1"/>
        </p:nvSpPr>
        <p:spPr>
          <a:xfrm>
            <a:off x="7953042" y="6059912"/>
            <a:ext cx="3785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12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4C87311E-8592-7E71-8635-4D5E1CA30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6966" y="0"/>
            <a:ext cx="6385034" cy="6858000"/>
          </a:xfrm>
          <a:prstGeom prst="rect">
            <a:avLst/>
          </a:prstGeom>
        </p:spPr>
      </p:pic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BDED767-7FE7-7D45-3AF5-EEE54FF353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0935" y="2"/>
            <a:ext cx="5249318" cy="6857999"/>
          </a:xfrm>
          <a:custGeom>
            <a:avLst/>
            <a:gdLst>
              <a:gd name="connsiteX0" fmla="*/ 0 w 5249318"/>
              <a:gd name="connsiteY0" fmla="*/ 0 h 6857999"/>
              <a:gd name="connsiteX1" fmla="*/ 3852793 w 5249318"/>
              <a:gd name="connsiteY1" fmla="*/ 0 h 6857999"/>
              <a:gd name="connsiteX2" fmla="*/ 5210217 w 5249318"/>
              <a:gd name="connsiteY2" fmla="*/ 2928333 h 6857999"/>
              <a:gd name="connsiteX3" fmla="*/ 5249318 w 5249318"/>
              <a:gd name="connsiteY3" fmla="*/ 2966970 h 6857999"/>
              <a:gd name="connsiteX4" fmla="*/ 5249318 w 5249318"/>
              <a:gd name="connsiteY4" fmla="*/ 6857999 h 6857999"/>
              <a:gd name="connsiteX5" fmla="*/ 4009248 w 5249318"/>
              <a:gd name="connsiteY5" fmla="*/ 6857999 h 6857999"/>
              <a:gd name="connsiteX6" fmla="*/ 3610327 w 5249318"/>
              <a:gd name="connsiteY6" fmla="*/ 6593163 h 6857999"/>
              <a:gd name="connsiteX7" fmla="*/ 2490864 w 5249318"/>
              <a:gd name="connsiteY7" fmla="*/ 5648995 h 6857999"/>
              <a:gd name="connsiteX8" fmla="*/ 662782 w 5249318"/>
              <a:gd name="connsiteY8" fmla="*/ 2935417 h 6857999"/>
              <a:gd name="connsiteX9" fmla="*/ 0 w 5249318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9318" h="6857999">
                <a:moveTo>
                  <a:pt x="0" y="0"/>
                </a:moveTo>
                <a:lnTo>
                  <a:pt x="3852793" y="0"/>
                </a:lnTo>
                <a:cubicBezTo>
                  <a:pt x="3942902" y="1106456"/>
                  <a:pt x="4416938" y="2134512"/>
                  <a:pt x="5210217" y="2928333"/>
                </a:cubicBezTo>
                <a:cubicBezTo>
                  <a:pt x="5223251" y="2941373"/>
                  <a:pt x="5236285" y="2954252"/>
                  <a:pt x="5249318" y="2966970"/>
                </a:cubicBezTo>
                <a:lnTo>
                  <a:pt x="5249318" y="6857999"/>
                </a:lnTo>
                <a:lnTo>
                  <a:pt x="4009248" y="6857999"/>
                </a:lnTo>
                <a:lnTo>
                  <a:pt x="3610327" y="6593163"/>
                </a:lnTo>
                <a:cubicBezTo>
                  <a:pt x="3213052" y="6312670"/>
                  <a:pt x="2839151" y="5997450"/>
                  <a:pt x="2490864" y="5648995"/>
                </a:cubicBezTo>
                <a:cubicBezTo>
                  <a:pt x="1707722" y="4865477"/>
                  <a:pt x="1092730" y="3952526"/>
                  <a:pt x="662782" y="2935417"/>
                </a:cubicBezTo>
                <a:cubicBezTo>
                  <a:pt x="267430" y="2000572"/>
                  <a:pt x="45054" y="1014855"/>
                  <a:pt x="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6">
            <a:extLst>
              <a:ext uri="{FF2B5EF4-FFF2-40B4-BE49-F238E27FC236}">
                <a16:creationId xmlns:a16="http://schemas.microsoft.com/office/drawing/2014/main" id="{D4574B41-4672-DDCA-D53E-F2896BFBE5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984" y="3052217"/>
            <a:ext cx="760413" cy="75882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6" name="Title 21">
            <a:extLst>
              <a:ext uri="{FF2B5EF4-FFF2-40B4-BE49-F238E27FC236}">
                <a16:creationId xmlns:a16="http://schemas.microsoft.com/office/drawing/2014/main" id="{03AEBF83-8939-3505-60D9-3D222CA76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232" y="3023923"/>
            <a:ext cx="4570364" cy="84023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3FD3AE-07D2-992D-1BA6-8029843DA9AB}"/>
              </a:ext>
            </a:extLst>
          </p:cNvPr>
          <p:cNvSpPr/>
          <p:nvPr userDrawn="1"/>
        </p:nvSpPr>
        <p:spPr>
          <a:xfrm>
            <a:off x="392624" y="3020472"/>
            <a:ext cx="847132" cy="84713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5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F1E3C7-FD4E-63A7-B1E2-B10CE21CB8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noFill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EAFCD0D-8F7A-EC89-20B0-2FC96C598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38" y="3229963"/>
            <a:ext cx="5320677" cy="701731"/>
          </a:xfrm>
        </p:spPr>
        <p:txBody>
          <a:bodyPr anchor="t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SUBSECTION TITLE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9F981-E2B7-3B67-C783-3FB5AD3570BA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 dirty="0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  <p:sp>
        <p:nvSpPr>
          <p:cNvPr id="4" name="Text Placeholder 46">
            <a:extLst>
              <a:ext uri="{FF2B5EF4-FFF2-40B4-BE49-F238E27FC236}">
                <a16:creationId xmlns:a16="http://schemas.microsoft.com/office/drawing/2014/main" id="{E591124F-ECBC-6FB6-5559-B653B6BEC750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30154" y="2799364"/>
            <a:ext cx="360000" cy="357901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3FCDBD-DF10-2E97-72DE-B1B17D04827F}"/>
              </a:ext>
            </a:extLst>
          </p:cNvPr>
          <p:cNvSpPr/>
          <p:nvPr userDrawn="1"/>
        </p:nvSpPr>
        <p:spPr>
          <a:xfrm>
            <a:off x="429438" y="2803613"/>
            <a:ext cx="361432" cy="361432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4ACA213-AF18-9F3C-CADE-9FCF193ECC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261" y="2785892"/>
            <a:ext cx="4891854" cy="396875"/>
          </a:xfrm>
        </p:spPr>
        <p:txBody>
          <a:bodyPr anchor="b">
            <a:noAutofit/>
          </a:bodyPr>
          <a:lstStyle>
            <a:lvl1pPr>
              <a:defRPr sz="2000" b="1" i="0">
                <a:solidFill>
                  <a:schemeClr val="accent1"/>
                </a:solidFill>
                <a:latin typeface="Antonio" pitchFamily="2" charset="77"/>
              </a:defRPr>
            </a:lvl1pPr>
            <a:lvl2pPr>
              <a:defRPr sz="2000" b="1" i="0">
                <a:solidFill>
                  <a:schemeClr val="bg1"/>
                </a:solidFill>
                <a:latin typeface="Antonio" pitchFamily="2" charset="77"/>
              </a:defRPr>
            </a:lvl2pPr>
            <a:lvl3pPr>
              <a:defRPr sz="2000" b="1" i="0">
                <a:solidFill>
                  <a:schemeClr val="bg1"/>
                </a:solidFill>
                <a:latin typeface="Antonio" pitchFamily="2" charset="77"/>
              </a:defRPr>
            </a:lvl3pPr>
            <a:lvl4pPr>
              <a:defRPr sz="2000" b="1" i="0">
                <a:solidFill>
                  <a:schemeClr val="bg1"/>
                </a:solidFill>
                <a:latin typeface="Antonio" pitchFamily="2" charset="77"/>
              </a:defRPr>
            </a:lvl4pPr>
            <a:lvl5pPr>
              <a:defRPr sz="2000" b="1" i="0">
                <a:solidFill>
                  <a:schemeClr val="bg1"/>
                </a:solidFill>
                <a:latin typeface="Antonio" pitchFamily="2" charset="77"/>
              </a:defRPr>
            </a:lvl5pPr>
          </a:lstStyle>
          <a:p>
            <a:pPr lvl="0"/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4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5CF957-B49D-859A-780C-0C68D49472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219"/>
          <a:stretch/>
        </p:blipFill>
        <p:spPr>
          <a:xfrm>
            <a:off x="5878813" y="0"/>
            <a:ext cx="6313185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A7607C1-3382-6472-82B6-E9847B7277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7539" y="2070893"/>
            <a:ext cx="5121275" cy="251301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  <a:lvl2pPr>
              <a:defRPr sz="3600">
                <a:solidFill>
                  <a:schemeClr val="tx2"/>
                </a:solidFill>
              </a:defRPr>
            </a:lvl2pPr>
            <a:lvl3pPr>
              <a:defRPr sz="3600">
                <a:solidFill>
                  <a:schemeClr val="tx2"/>
                </a:solidFill>
              </a:defRPr>
            </a:lvl3pPr>
            <a:lvl4pPr>
              <a:defRPr sz="3600">
                <a:solidFill>
                  <a:schemeClr val="tx2"/>
                </a:solidFill>
              </a:defRPr>
            </a:lvl4pPr>
            <a:lvl5pPr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This is a slide for featuring a piece of content like a statistic, photo or quote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3255F7-8F3B-7AFF-0441-D4C7EE35FD4A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 dirty="0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AE5B84-6384-8C29-AFDE-13FE5B7ACC5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36000" y="745200"/>
            <a:ext cx="5337511" cy="5338800"/>
          </a:xfrm>
          <a:prstGeom prst="ellipse">
            <a:avLst/>
          </a:prstGeom>
          <a:noFill/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7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983AB-EABB-2124-2D74-F9AF62521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882712"/>
            <a:ext cx="11397975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33828-1459-0900-A042-5079938FC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542" y="1936388"/>
            <a:ext cx="11397975" cy="3785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4">
            <a:extLst>
              <a:ext uri="{FF2B5EF4-FFF2-40B4-BE49-F238E27FC236}">
                <a16:creationId xmlns:a16="http://schemas.microsoft.com/office/drawing/2014/main" id="{2BCA2A6F-04FF-1BDD-EC05-EC7F80945DA9}"/>
              </a:ext>
            </a:extLst>
          </p:cNvPr>
          <p:cNvSpPr txBox="1">
            <a:spLocks/>
          </p:cNvSpPr>
          <p:nvPr userDrawn="1"/>
        </p:nvSpPr>
        <p:spPr>
          <a:xfrm>
            <a:off x="401543" y="406117"/>
            <a:ext cx="5019675" cy="2631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 spc="100" baseline="0">
                <a:solidFill>
                  <a:schemeClr val="bg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UNITED WAY TRIVIA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275399-7A1B-2F1D-93E3-4A02A9BCAEDB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rcRect/>
          <a:stretch/>
        </p:blipFill>
        <p:spPr>
          <a:xfrm>
            <a:off x="457474" y="5936257"/>
            <a:ext cx="1657368" cy="515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CBEB9F-CB8E-E038-AF81-5A3CBFA299B6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 dirty="0">
              <a:solidFill>
                <a:schemeClr val="accent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186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3" r:id="rId8"/>
    <p:sldLayoutId id="2147483698" r:id="rId9"/>
    <p:sldLayoutId id="2147483716" r:id="rId10"/>
    <p:sldLayoutId id="2147483690" r:id="rId11"/>
    <p:sldLayoutId id="2147483691" r:id="rId12"/>
    <p:sldLayoutId id="2147483692" r:id="rId13"/>
    <p:sldLayoutId id="2147483694" r:id="rId14"/>
    <p:sldLayoutId id="2147483693" r:id="rId15"/>
    <p:sldLayoutId id="2147483695" r:id="rId16"/>
    <p:sldLayoutId id="2147483696" r:id="rId17"/>
    <p:sldLayoutId id="2147483697" r:id="rId18"/>
    <p:sldLayoutId id="2147483699" r:id="rId19"/>
    <p:sldLayoutId id="2147483700" r:id="rId20"/>
    <p:sldLayoutId id="2147483701" r:id="rId21"/>
    <p:sldLayoutId id="2147483703" r:id="rId22"/>
    <p:sldLayoutId id="2147483702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4" r:id="rId29"/>
    <p:sldLayoutId id="2147483715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tx1"/>
          </a:solidFill>
          <a:latin typeface="Antonio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983AB-EABB-2124-2D74-F9AF62521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882712"/>
            <a:ext cx="11397975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33828-1459-0900-A042-5079938FC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542" y="1936388"/>
            <a:ext cx="11397975" cy="3619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4">
            <a:extLst>
              <a:ext uri="{FF2B5EF4-FFF2-40B4-BE49-F238E27FC236}">
                <a16:creationId xmlns:a16="http://schemas.microsoft.com/office/drawing/2014/main" id="{2BCA2A6F-04FF-1BDD-EC05-EC7F80945DA9}"/>
              </a:ext>
            </a:extLst>
          </p:cNvPr>
          <p:cNvSpPr txBox="1">
            <a:spLocks/>
          </p:cNvSpPr>
          <p:nvPr userDrawn="1"/>
        </p:nvSpPr>
        <p:spPr>
          <a:xfrm>
            <a:off x="401543" y="406117"/>
            <a:ext cx="5019675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 spc="100" baseline="0">
                <a:solidFill>
                  <a:schemeClr val="bg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PRESENTATION TITLE OF A FEW WORDS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D7EB0E-EE88-DDB8-324E-45E10891178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53822" y="5841361"/>
            <a:ext cx="1235278" cy="572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687E53-49FB-7422-FB38-07ECBBC78C24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 dirty="0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9282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713" r:id="rId5"/>
    <p:sldLayoutId id="214748368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bg1"/>
          </a:solidFill>
          <a:latin typeface="Antonio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322D8-1450-05AA-E267-EF0A330A9F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9941" y="3314700"/>
            <a:ext cx="4843462" cy="830997"/>
          </a:xfrm>
        </p:spPr>
        <p:txBody>
          <a:bodyPr/>
          <a:lstStyle/>
          <a:p>
            <a:r>
              <a:rPr lang="en-US" dirty="0"/>
              <a:t>Put your United Way of Central Oklahoma knowledge to the test!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A3BA57-3473-EE19-D841-6A9EBA13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WAY TRIVIA</a:t>
            </a:r>
          </a:p>
        </p:txBody>
      </p:sp>
    </p:spTree>
    <p:extLst>
      <p:ext uri="{BB962C8B-B14F-4D97-AF65-F5344CB8AC3E}">
        <p14:creationId xmlns:p14="http://schemas.microsoft.com/office/powerpoint/2010/main" val="751065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5CA4B-D17E-8C53-F422-A9BFD6CB3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EF002-6052-B45D-453F-AC8700FB5F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6E33EE-497D-A91B-5842-8548A964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232" y="1894369"/>
            <a:ext cx="4570364" cy="3083921"/>
          </a:xfrm>
        </p:spPr>
        <p:txBody>
          <a:bodyPr/>
          <a:lstStyle/>
          <a:p>
            <a:r>
              <a:rPr lang="en-US" dirty="0"/>
              <a:t>CAN WORKPLACE CAMPAIGNS ONLY TAKE PLACE IN</a:t>
            </a:r>
            <a:br>
              <a:rPr lang="en-US" dirty="0"/>
            </a:br>
            <a:r>
              <a:rPr lang="en-US" dirty="0"/>
              <a:t>THE FALL?</a:t>
            </a:r>
          </a:p>
        </p:txBody>
      </p:sp>
    </p:spTree>
    <p:extLst>
      <p:ext uri="{BB962C8B-B14F-4D97-AF65-F5344CB8AC3E}">
        <p14:creationId xmlns:p14="http://schemas.microsoft.com/office/powerpoint/2010/main" val="148917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122A2-FA91-D45A-BD0B-D8E824C5A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D69E35-2B88-DB43-D827-AA114ABDA9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B3E057-77EF-0E99-C666-8D0C6682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232" y="1661290"/>
            <a:ext cx="4570364" cy="3831818"/>
          </a:xfrm>
        </p:spPr>
        <p:txBody>
          <a:bodyPr/>
          <a:lstStyle/>
          <a:p>
            <a:r>
              <a:rPr lang="en-US" dirty="0"/>
              <a:t>WHAT IS THE NAME OF UNITED WAY’S ANNUAL FUNDRAISING EVENT?</a:t>
            </a:r>
          </a:p>
        </p:txBody>
      </p:sp>
    </p:spTree>
    <p:extLst>
      <p:ext uri="{BB962C8B-B14F-4D97-AF65-F5344CB8AC3E}">
        <p14:creationId xmlns:p14="http://schemas.microsoft.com/office/powerpoint/2010/main" val="35601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35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9C71C-F419-8035-5B58-9788ECC6F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87450-DA68-EDF9-0098-C3C28A455F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1DC17-ED63-93AA-F5D7-4C3AE21A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232" y="2091595"/>
            <a:ext cx="4570364" cy="3083921"/>
          </a:xfrm>
        </p:spPr>
        <p:txBody>
          <a:bodyPr/>
          <a:lstStyle/>
          <a:p>
            <a:r>
              <a:rPr lang="en-US" dirty="0"/>
              <a:t>HOW LONG HAS UNITED WAY BEEN SERVING OUR COMMUNITY?</a:t>
            </a:r>
          </a:p>
        </p:txBody>
      </p:sp>
    </p:spTree>
    <p:extLst>
      <p:ext uri="{BB962C8B-B14F-4D97-AF65-F5344CB8AC3E}">
        <p14:creationId xmlns:p14="http://schemas.microsoft.com/office/powerpoint/2010/main" val="47057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8615A8A-627F-19A1-B03A-A3062C895A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0EE4CA8-C1B1-6A71-2251-BB3E35D2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232" y="1733008"/>
            <a:ext cx="4570364" cy="3831818"/>
          </a:xfrm>
        </p:spPr>
        <p:txBody>
          <a:bodyPr/>
          <a:lstStyle/>
          <a:p>
            <a:r>
              <a:rPr lang="en-US" dirty="0"/>
              <a:t>HOW MANY PARTNER AGENCIES DOES UNITED WAY SUPPORT?</a:t>
            </a:r>
          </a:p>
        </p:txBody>
      </p:sp>
    </p:spTree>
    <p:extLst>
      <p:ext uri="{BB962C8B-B14F-4D97-AF65-F5344CB8AC3E}">
        <p14:creationId xmlns:p14="http://schemas.microsoft.com/office/powerpoint/2010/main" val="139973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AC37C-5FB8-F692-DF9D-729EDB542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6DED-072D-C4D6-8303-8947670B05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236B3-F056-E5F5-A1A4-D9ED3F415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232" y="2252956"/>
            <a:ext cx="4570364" cy="2336024"/>
          </a:xfrm>
        </p:spPr>
        <p:txBody>
          <a:bodyPr/>
          <a:lstStyle/>
          <a:p>
            <a:r>
              <a:rPr lang="en-US" dirty="0"/>
              <a:t>WHAT ARE THE IMPACT AREAS OF UNITED WAY?</a:t>
            </a:r>
          </a:p>
        </p:txBody>
      </p:sp>
    </p:spTree>
    <p:extLst>
      <p:ext uri="{BB962C8B-B14F-4D97-AF65-F5344CB8AC3E}">
        <p14:creationId xmlns:p14="http://schemas.microsoft.com/office/powerpoint/2010/main" val="73331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771B1-91AA-0F3D-B2BB-2669BAA47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BBBE51B-05BF-10CE-6583-B25D586EF0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407ACF4-37BA-D7BB-6434-AEB2F9EC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232" y="2127454"/>
            <a:ext cx="4570364" cy="2336024"/>
          </a:xfrm>
        </p:spPr>
        <p:txBody>
          <a:bodyPr/>
          <a:lstStyle/>
          <a:p>
            <a:r>
              <a:rPr lang="en-US" dirty="0"/>
              <a:t>DOES UNITED WAY FUND AGENCIES OR PROGRAMS?</a:t>
            </a:r>
          </a:p>
        </p:txBody>
      </p:sp>
    </p:spTree>
    <p:extLst>
      <p:ext uri="{BB962C8B-B14F-4D97-AF65-F5344CB8AC3E}">
        <p14:creationId xmlns:p14="http://schemas.microsoft.com/office/powerpoint/2010/main" val="1028836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72A3E-8097-667F-A467-1C821B09B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18A12-DE38-7338-E488-0AE250A024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8F6C8-D8BB-68D7-8EE1-E2213B05B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232" y="1481995"/>
            <a:ext cx="4570364" cy="3831818"/>
          </a:xfrm>
        </p:spPr>
        <p:txBody>
          <a:bodyPr/>
          <a:lstStyle/>
          <a:p>
            <a:r>
              <a:rPr lang="en-US" dirty="0"/>
              <a:t>CAN YOU VOLUNTEER AT UNITED WAY’S PARTNER AGENCIES?</a:t>
            </a:r>
          </a:p>
        </p:txBody>
      </p:sp>
    </p:spTree>
    <p:extLst>
      <p:ext uri="{BB962C8B-B14F-4D97-AF65-F5344CB8AC3E}">
        <p14:creationId xmlns:p14="http://schemas.microsoft.com/office/powerpoint/2010/main" val="321706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1E082-5D58-17D5-F112-07BE93854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AEB76B4-8D8D-3ED6-FBF7-708D33984F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69254D2-36AC-AB44-E0BC-AD054F28E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232" y="1661290"/>
            <a:ext cx="4570364" cy="3831818"/>
          </a:xfrm>
        </p:spPr>
        <p:txBody>
          <a:bodyPr/>
          <a:lstStyle/>
          <a:p>
            <a:r>
              <a:rPr lang="en-US" dirty="0"/>
              <a:t>DO UNITED WAY STAFF DECIDE WHERE DONOR DOLLARS GO IN THE COMMUNITY?</a:t>
            </a:r>
          </a:p>
        </p:txBody>
      </p:sp>
    </p:spTree>
    <p:extLst>
      <p:ext uri="{BB962C8B-B14F-4D97-AF65-F5344CB8AC3E}">
        <p14:creationId xmlns:p14="http://schemas.microsoft.com/office/powerpoint/2010/main" val="1977111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79655-8DC7-2CF4-51C2-F379CD756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F7E69-8AC9-1C47-2F4C-F093D8B334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817979-4160-10CE-B25C-F101F229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232" y="1481995"/>
            <a:ext cx="4570364" cy="3831818"/>
          </a:xfrm>
        </p:spPr>
        <p:txBody>
          <a:bodyPr/>
          <a:lstStyle/>
          <a:p>
            <a:r>
              <a:rPr lang="en-US" dirty="0"/>
              <a:t>WHAT IS THE NAME OF UNITED WAY’S YOUNG PROFESSIONALS GROUP?</a:t>
            </a:r>
          </a:p>
        </p:txBody>
      </p:sp>
    </p:spTree>
    <p:extLst>
      <p:ext uri="{BB962C8B-B14F-4D97-AF65-F5344CB8AC3E}">
        <p14:creationId xmlns:p14="http://schemas.microsoft.com/office/powerpoint/2010/main" val="180810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04B4B-17B5-3511-32D5-EA6B3051C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E17B85E-554E-D813-1F0A-5F911BD19A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32E731-362F-C40A-79C8-C23BAA27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232" y="1894369"/>
            <a:ext cx="4570364" cy="3083921"/>
          </a:xfrm>
        </p:spPr>
        <p:txBody>
          <a:bodyPr/>
          <a:lstStyle/>
          <a:p>
            <a:r>
              <a:rPr lang="en-US" dirty="0"/>
              <a:t>DOES UNITED WAY HAVE AN INNOVATION GRANT?</a:t>
            </a:r>
          </a:p>
        </p:txBody>
      </p:sp>
    </p:spTree>
    <p:extLst>
      <p:ext uri="{BB962C8B-B14F-4D97-AF65-F5344CB8AC3E}">
        <p14:creationId xmlns:p14="http://schemas.microsoft.com/office/powerpoint/2010/main" val="112141684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ext Slides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4B5"/>
      </a:accent1>
      <a:accent2>
        <a:srgbClr val="FD372C"/>
      </a:accent2>
      <a:accent3>
        <a:srgbClr val="FFBA00"/>
      </a:accent3>
      <a:accent4>
        <a:srgbClr val="009364"/>
      </a:accent4>
      <a:accent5>
        <a:srgbClr val="6C76D3"/>
      </a:accent5>
      <a:accent6>
        <a:srgbClr val="646567"/>
      </a:accent6>
      <a:hlink>
        <a:srgbClr val="20286B"/>
      </a:hlink>
      <a:folHlink>
        <a:srgbClr val="4E49A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0813_MC_PowerPoint Template" id="{7E6EA3AE-5964-6B45-8E63-41DD4E0BFD3B}" vid="{87B438BD-D077-5E44-8B16-8AD98EDF98F2}"/>
    </a:ext>
  </a:extLst>
</a:theme>
</file>

<file path=ppt/theme/theme2.xml><?xml version="1.0" encoding="utf-8"?>
<a:theme xmlns:a="http://schemas.openxmlformats.org/drawingml/2006/main" name="White Text Slides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4B5"/>
      </a:accent1>
      <a:accent2>
        <a:srgbClr val="FD372C"/>
      </a:accent2>
      <a:accent3>
        <a:srgbClr val="FFBA00"/>
      </a:accent3>
      <a:accent4>
        <a:srgbClr val="009364"/>
      </a:accent4>
      <a:accent5>
        <a:srgbClr val="6C76D3"/>
      </a:accent5>
      <a:accent6>
        <a:srgbClr val="646567"/>
      </a:accent6>
      <a:hlink>
        <a:srgbClr val="20286B"/>
      </a:hlink>
      <a:folHlink>
        <a:srgbClr val="4E49A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0813_MC_PowerPoint Template" id="{7E6EA3AE-5964-6B45-8E63-41DD4E0BFD3B}" vid="{49092468-28E5-AC4C-B900-48A6E1CDA0B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7FD5B8C-E1A0-5140-B76D-85777D62B557}">
  <we:reference id="wa104381702" version="1.5.0.0" store="en-US" storeType="OMEX"/>
  <we:alternateReferences>
    <we:reference id="wa104381702" version="1.5.0.0" store="wa104381702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5b864d-83dd-4378-acd7-f8fdb14402f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571F07BCA9F340A93ECC94231BF38B" ma:contentTypeVersion="15" ma:contentTypeDescription="Create a new document." ma:contentTypeScope="" ma:versionID="36a3aa9b63b128317a28455c566674ef">
  <xsd:schema xmlns:xsd="http://www.w3.org/2001/XMLSchema" xmlns:xs="http://www.w3.org/2001/XMLSchema" xmlns:p="http://schemas.microsoft.com/office/2006/metadata/properties" xmlns:ns2="a05b864d-83dd-4378-acd7-f8fdb14402f4" xmlns:ns3="39a92b05-37df-4cd4-80d8-2385a1e6b23e" targetNamespace="http://schemas.microsoft.com/office/2006/metadata/properties" ma:root="true" ma:fieldsID="3588217483804a22f8921e8039b24c8d" ns2:_="" ns3:_="">
    <xsd:import namespace="a05b864d-83dd-4378-acd7-f8fdb14402f4"/>
    <xsd:import namespace="39a92b05-37df-4cd4-80d8-2385a1e6b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b864d-83dd-4378-acd7-f8fdb14402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a84b66f-bbd7-48bf-97a3-b2379b23fd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2b05-37df-4cd4-80d8-2385a1e6b23e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74D5D6-F6F7-4118-BBF1-ECA7C83E74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35D017-F3EE-4020-916C-2DFDA7E24FA6}">
  <ds:schemaRefs>
    <ds:schemaRef ds:uri="http://schemas.microsoft.com/office/2006/metadata/properties"/>
    <ds:schemaRef ds:uri="http://schemas.microsoft.com/office/infopath/2007/PartnerControls"/>
    <ds:schemaRef ds:uri="a05b864d-83dd-4378-acd7-f8fdb14402f4"/>
  </ds:schemaRefs>
</ds:datastoreItem>
</file>

<file path=customXml/itemProps3.xml><?xml version="1.0" encoding="utf-8"?>
<ds:datastoreItem xmlns:ds="http://schemas.openxmlformats.org/officeDocument/2006/customXml" ds:itemID="{5DD5D360-4709-4F1E-BE48-FC1B1CF449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5b864d-83dd-4378-acd7-f8fdb14402f4"/>
    <ds:schemaRef ds:uri="39a92b05-37df-4cd4-80d8-2385a1e6b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240813_MC_PowerPoint Template</Template>
  <TotalTime>45</TotalTime>
  <Words>119</Words>
  <Application>Microsoft Office PowerPoint</Application>
  <PresentationFormat>Widescreen</PresentationFormat>
  <Paragraphs>17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Palanquin</vt:lpstr>
      <vt:lpstr>Arial</vt:lpstr>
      <vt:lpstr>Antonio</vt:lpstr>
      <vt:lpstr>Antonio Light</vt:lpstr>
      <vt:lpstr>Calibri</vt:lpstr>
      <vt:lpstr>Aptos</vt:lpstr>
      <vt:lpstr>Blue Text Slides</vt:lpstr>
      <vt:lpstr>White Text Slides</vt:lpstr>
      <vt:lpstr>UNITED WAY TRIVIA</vt:lpstr>
      <vt:lpstr>HOW LONG HAS UNITED WAY BEEN SERVING OUR COMMUNITY?</vt:lpstr>
      <vt:lpstr>HOW MANY PARTNER AGENCIES DOES UNITED WAY SUPPORT?</vt:lpstr>
      <vt:lpstr>WHAT ARE THE IMPACT AREAS OF UNITED WAY?</vt:lpstr>
      <vt:lpstr>DOES UNITED WAY FUND AGENCIES OR PROGRAMS?</vt:lpstr>
      <vt:lpstr>CAN YOU VOLUNTEER AT UNITED WAY’S PARTNER AGENCIES?</vt:lpstr>
      <vt:lpstr>DO UNITED WAY STAFF DECIDE WHERE DONOR DOLLARS GO IN THE COMMUNITY?</vt:lpstr>
      <vt:lpstr>WHAT IS THE NAME OF UNITED WAY’S YOUNG PROFESSIONALS GROUP?</vt:lpstr>
      <vt:lpstr>DOES UNITED WAY HAVE AN INNOVATION GRANT?</vt:lpstr>
      <vt:lpstr>CAN WORKPLACE CAMPAIGNS ONLY TAKE PLACE IN THE FALL?</vt:lpstr>
      <vt:lpstr>WHAT IS THE NAME OF UNITED WAY’S ANNUAL FUNDRAISING EVENT?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Haley Jourdan</dc:creator>
  <cp:lastModifiedBy>Haley Jourdan</cp:lastModifiedBy>
  <cp:revision>1</cp:revision>
  <dcterms:created xsi:type="dcterms:W3CDTF">2025-05-07T13:38:07Z</dcterms:created>
  <dcterms:modified xsi:type="dcterms:W3CDTF">2025-05-15T19:46:46Z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0x010100D9571F07BCA9F340A93ECC94231BF38B</vt:lpwstr>
  </property>
  <property fmtid="{D5CDD505-2E9C-101B-9397-08002B2CF9AE}" pid="3" name="MediaServiceImageTags">
    <vt:lpwstr/>
  </property>
</Properties>
</file>